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Fira Sans Extra Condensed Medium"/>
      <p:regular r:id="rId25"/>
      <p:bold r:id="rId26"/>
      <p:italic r:id="rId27"/>
      <p:boldItalic r:id="rId28"/>
    </p:embeddedFont>
    <p:embeddedFont>
      <p:font typeface="Fira Sans Extra Condensed"/>
      <p:regular r:id="rId29"/>
      <p:bold r:id="rId30"/>
      <p:italic r:id="rId31"/>
      <p:boldItalic r:id="rId32"/>
    </p:embeddedFont>
    <p:embeddedFont>
      <p:font typeface="Fira Sans Extra Condensed SemiBol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FiraSansExtraCondensedMedium-bold.fntdata"/><Relationship Id="rId25" Type="http://schemas.openxmlformats.org/officeDocument/2006/relationships/font" Target="fonts/FiraSansExtraCondensedMedium-regular.fntdata"/><Relationship Id="rId28" Type="http://schemas.openxmlformats.org/officeDocument/2006/relationships/font" Target="fonts/FiraSansExtraCondensedMedium-boldItalic.fntdata"/><Relationship Id="rId27" Type="http://schemas.openxmlformats.org/officeDocument/2006/relationships/font" Target="fonts/FiraSansExtraCondensedMedium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ExtraCondensed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ExtraCondensed-italic.fntdata"/><Relationship Id="rId30" Type="http://schemas.openxmlformats.org/officeDocument/2006/relationships/font" Target="fonts/FiraSansExtraCondensed-bold.fntdata"/><Relationship Id="rId11" Type="http://schemas.openxmlformats.org/officeDocument/2006/relationships/slide" Target="slides/slide5.xml"/><Relationship Id="rId33" Type="http://schemas.openxmlformats.org/officeDocument/2006/relationships/font" Target="fonts/FiraSansExtraCondensedSemiBold-regular.fntdata"/><Relationship Id="rId10" Type="http://schemas.openxmlformats.org/officeDocument/2006/relationships/slide" Target="slides/slide4.xml"/><Relationship Id="rId32" Type="http://schemas.openxmlformats.org/officeDocument/2006/relationships/font" Target="fonts/FiraSansExtraCondensed-boldItalic.fntdata"/><Relationship Id="rId13" Type="http://schemas.openxmlformats.org/officeDocument/2006/relationships/slide" Target="slides/slide7.xml"/><Relationship Id="rId35" Type="http://schemas.openxmlformats.org/officeDocument/2006/relationships/font" Target="fonts/FiraSansExtraCondensedSemiBold-italic.fntdata"/><Relationship Id="rId12" Type="http://schemas.openxmlformats.org/officeDocument/2006/relationships/slide" Target="slides/slide6.xml"/><Relationship Id="rId34" Type="http://schemas.openxmlformats.org/officeDocument/2006/relationships/font" Target="fonts/FiraSansExtraCondensedSemiBold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FiraSansExtraCondensedSemiBold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892ce8205b_0_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892ce8205b_0_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892ce8205b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892ce8205b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892ce8205b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892ce8205b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892ce8205b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892ce8205b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892ce8205b_2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892ce8205b_2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892ce8205b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892ce8205b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892ce8205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892ce8205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892ce8205b_2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892ce8205b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892ce8205b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892ce8205b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892ce8205b_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892ce8205b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전체 운전면허 소지자는 3264만9584명</a:t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222222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rgbClr val="222222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이중 장애인 운전면허 소지자 수는 15만298명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892ce8205b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892ce8205b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892ce8205b_0_2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892ce8205b_0_2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892ce8205b_0_3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892ce8205b_0_3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892ce8205b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892ce8205b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ctrTitle"/>
          </p:nvPr>
        </p:nvSpPr>
        <p:spPr>
          <a:xfrm>
            <a:off x="686400" y="1531900"/>
            <a:ext cx="3351600" cy="16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686400" y="3196700"/>
            <a:ext cx="3351600" cy="4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6" name="Google Shape;66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5" name="Google Shape;8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8" name="Google Shape;88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drive.google.com/file/d/1nU5r3GI9Umj8GKFHpEe8lpF_K3ZqYl5a/view" TargetMode="External"/><Relationship Id="rId4" Type="http://schemas.openxmlformats.org/officeDocument/2006/relationships/image" Target="../media/image1.png"/><Relationship Id="rId5" Type="http://schemas.openxmlformats.org/officeDocument/2006/relationships/hyperlink" Target="http://drive.google.com/file/d/1g-k1zAKL_fachgXknlIfaH3rB2vcBYAp/view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 txBox="1"/>
          <p:nvPr>
            <p:ph type="ctrTitle"/>
          </p:nvPr>
        </p:nvSpPr>
        <p:spPr>
          <a:xfrm>
            <a:off x="1143600" y="1150900"/>
            <a:ext cx="3351600" cy="16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5500"/>
              <a:t>Gesture Driving</a:t>
            </a:r>
            <a:endParaRPr sz="5500"/>
          </a:p>
        </p:txBody>
      </p:sp>
      <p:sp>
        <p:nvSpPr>
          <p:cNvPr id="97" name="Google Shape;97;p25"/>
          <p:cNvSpPr txBox="1"/>
          <p:nvPr>
            <p:ph idx="1" type="subTitle"/>
          </p:nvPr>
        </p:nvSpPr>
        <p:spPr>
          <a:xfrm>
            <a:off x="1143600" y="2815700"/>
            <a:ext cx="2014800" cy="4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AI_16 김정겸</a:t>
            </a:r>
            <a:endParaRPr/>
          </a:p>
        </p:txBody>
      </p:sp>
      <p:grpSp>
        <p:nvGrpSpPr>
          <p:cNvPr id="98" name="Google Shape;98;p25"/>
          <p:cNvGrpSpPr/>
          <p:nvPr/>
        </p:nvGrpSpPr>
        <p:grpSpPr>
          <a:xfrm rot="-959510">
            <a:off x="5542748" y="914120"/>
            <a:ext cx="2724982" cy="824869"/>
            <a:chOff x="5603644" y="1172964"/>
            <a:chExt cx="2724984" cy="824870"/>
          </a:xfrm>
        </p:grpSpPr>
        <p:sp>
          <p:nvSpPr>
            <p:cNvPr id="99" name="Google Shape;99;p25"/>
            <p:cNvSpPr/>
            <p:nvPr/>
          </p:nvSpPr>
          <p:spPr>
            <a:xfrm>
              <a:off x="6012702" y="1172964"/>
              <a:ext cx="2315926" cy="824870"/>
            </a:xfrm>
            <a:custGeom>
              <a:rect b="b" l="l" r="r" t="t"/>
              <a:pathLst>
                <a:path extrusionOk="0" h="36398" w="102192">
                  <a:moveTo>
                    <a:pt x="1" y="1"/>
                  </a:moveTo>
                  <a:cubicBezTo>
                    <a:pt x="10049" y="1"/>
                    <a:pt x="18193" y="8145"/>
                    <a:pt x="18193" y="18193"/>
                  </a:cubicBezTo>
                  <a:cubicBezTo>
                    <a:pt x="18193" y="28242"/>
                    <a:pt x="10049" y="36398"/>
                    <a:pt x="1" y="36398"/>
                  </a:cubicBezTo>
                  <a:lnTo>
                    <a:pt x="83999" y="36398"/>
                  </a:lnTo>
                  <a:cubicBezTo>
                    <a:pt x="94048" y="36398"/>
                    <a:pt x="102192" y="28242"/>
                    <a:pt x="102192" y="18193"/>
                  </a:cubicBezTo>
                  <a:cubicBezTo>
                    <a:pt x="102192" y="8145"/>
                    <a:pt x="94048" y="1"/>
                    <a:pt x="83999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731500" spcFirstLastPara="1" rIns="45720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0" name="Google Shape;100;p25"/>
            <p:cNvSpPr/>
            <p:nvPr/>
          </p:nvSpPr>
          <p:spPr>
            <a:xfrm>
              <a:off x="5603644" y="1172964"/>
              <a:ext cx="824892" cy="824870"/>
            </a:xfrm>
            <a:custGeom>
              <a:rect b="b" l="l" r="r" t="t"/>
              <a:pathLst>
                <a:path extrusionOk="0" h="36398" w="36399">
                  <a:moveTo>
                    <a:pt x="18193" y="1"/>
                  </a:moveTo>
                  <a:cubicBezTo>
                    <a:pt x="8145" y="1"/>
                    <a:pt x="1" y="8145"/>
                    <a:pt x="1" y="18193"/>
                  </a:cubicBezTo>
                  <a:cubicBezTo>
                    <a:pt x="1" y="28242"/>
                    <a:pt x="8145" y="36398"/>
                    <a:pt x="18193" y="36398"/>
                  </a:cubicBezTo>
                  <a:cubicBezTo>
                    <a:pt x="28242" y="36398"/>
                    <a:pt x="36398" y="28242"/>
                    <a:pt x="36398" y="18193"/>
                  </a:cubicBezTo>
                  <a:cubicBezTo>
                    <a:pt x="36398" y="8145"/>
                    <a:pt x="28242" y="1"/>
                    <a:pt x="18193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" name="Google Shape;101;p25"/>
            <p:cNvGrpSpPr/>
            <p:nvPr/>
          </p:nvGrpSpPr>
          <p:grpSpPr>
            <a:xfrm>
              <a:off x="6513277" y="1418092"/>
              <a:ext cx="1529700" cy="276294"/>
              <a:chOff x="6513277" y="1418092"/>
              <a:chExt cx="1529700" cy="276294"/>
            </a:xfrm>
          </p:grpSpPr>
          <p:cxnSp>
            <p:nvCxnSpPr>
              <p:cNvPr id="102" name="Google Shape;102;p25"/>
              <p:cNvCxnSpPr/>
              <p:nvPr/>
            </p:nvCxnSpPr>
            <p:spPr>
              <a:xfrm>
                <a:off x="6513277" y="1418092"/>
                <a:ext cx="15297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3" name="Google Shape;103;p25"/>
              <p:cNvCxnSpPr/>
              <p:nvPr/>
            </p:nvCxnSpPr>
            <p:spPr>
              <a:xfrm>
                <a:off x="6513277" y="1556239"/>
                <a:ext cx="15297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04" name="Google Shape;104;p25"/>
              <p:cNvCxnSpPr/>
              <p:nvPr/>
            </p:nvCxnSpPr>
            <p:spPr>
              <a:xfrm>
                <a:off x="6513277" y="1694386"/>
                <a:ext cx="1529700" cy="0"/>
              </a:xfrm>
              <a:prstGeom prst="straightConnector1">
                <a:avLst/>
              </a:prstGeom>
              <a:noFill/>
              <a:ln cap="flat" cmpd="sng" w="19050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105" name="Google Shape;105;p25"/>
          <p:cNvGrpSpPr/>
          <p:nvPr/>
        </p:nvGrpSpPr>
        <p:grpSpPr>
          <a:xfrm rot="-959935">
            <a:off x="4374270" y="1994291"/>
            <a:ext cx="2724545" cy="824835"/>
            <a:chOff x="4354079" y="1822426"/>
            <a:chExt cx="2724735" cy="824892"/>
          </a:xfrm>
        </p:grpSpPr>
        <p:sp>
          <p:nvSpPr>
            <p:cNvPr id="106" name="Google Shape;106;p25"/>
            <p:cNvSpPr/>
            <p:nvPr/>
          </p:nvSpPr>
          <p:spPr>
            <a:xfrm>
              <a:off x="4354079" y="1822426"/>
              <a:ext cx="2315949" cy="824892"/>
            </a:xfrm>
            <a:custGeom>
              <a:rect b="b" l="l" r="r" t="t"/>
              <a:pathLst>
                <a:path extrusionOk="0" h="36399" w="102193">
                  <a:moveTo>
                    <a:pt x="18194" y="1"/>
                  </a:moveTo>
                  <a:cubicBezTo>
                    <a:pt x="8145" y="1"/>
                    <a:pt x="1" y="8145"/>
                    <a:pt x="1" y="18194"/>
                  </a:cubicBezTo>
                  <a:cubicBezTo>
                    <a:pt x="1" y="28243"/>
                    <a:pt x="8145" y="36398"/>
                    <a:pt x="18194" y="36398"/>
                  </a:cubicBezTo>
                  <a:lnTo>
                    <a:pt x="102192" y="36398"/>
                  </a:lnTo>
                  <a:cubicBezTo>
                    <a:pt x="92143" y="36398"/>
                    <a:pt x="83999" y="28243"/>
                    <a:pt x="83999" y="18194"/>
                  </a:cubicBezTo>
                  <a:cubicBezTo>
                    <a:pt x="83999" y="8145"/>
                    <a:pt x="92143" y="1"/>
                    <a:pt x="1021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457200" spcFirstLastPara="1" rIns="73150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25"/>
            <p:cNvSpPr/>
            <p:nvPr/>
          </p:nvSpPr>
          <p:spPr>
            <a:xfrm>
              <a:off x="6253922" y="1822426"/>
              <a:ext cx="824892" cy="824892"/>
            </a:xfrm>
            <a:custGeom>
              <a:rect b="b" l="l" r="r" t="t"/>
              <a:pathLst>
                <a:path extrusionOk="0" h="36399" w="36399">
                  <a:moveTo>
                    <a:pt x="18194" y="1"/>
                  </a:moveTo>
                  <a:cubicBezTo>
                    <a:pt x="8145" y="1"/>
                    <a:pt x="1" y="8145"/>
                    <a:pt x="1" y="18194"/>
                  </a:cubicBezTo>
                  <a:cubicBezTo>
                    <a:pt x="1" y="28243"/>
                    <a:pt x="8145" y="36398"/>
                    <a:pt x="18194" y="36398"/>
                  </a:cubicBezTo>
                  <a:cubicBezTo>
                    <a:pt x="28254" y="36398"/>
                    <a:pt x="36398" y="28243"/>
                    <a:pt x="36398" y="18194"/>
                  </a:cubicBezTo>
                  <a:cubicBezTo>
                    <a:pt x="36398" y="8145"/>
                    <a:pt x="28254" y="1"/>
                    <a:pt x="1819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8" name="Google Shape;108;p25"/>
            <p:cNvCxnSpPr/>
            <p:nvPr/>
          </p:nvCxnSpPr>
          <p:spPr>
            <a:xfrm>
              <a:off x="4640857" y="2098686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9" name="Google Shape;109;p25"/>
            <p:cNvCxnSpPr/>
            <p:nvPr/>
          </p:nvCxnSpPr>
          <p:spPr>
            <a:xfrm>
              <a:off x="4640857" y="2236833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0" name="Google Shape;110;p25"/>
            <p:cNvCxnSpPr/>
            <p:nvPr/>
          </p:nvCxnSpPr>
          <p:spPr>
            <a:xfrm>
              <a:off x="4640857" y="2374980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1" name="Google Shape;111;p25"/>
          <p:cNvGrpSpPr/>
          <p:nvPr/>
        </p:nvGrpSpPr>
        <p:grpSpPr>
          <a:xfrm rot="-959935">
            <a:off x="5542455" y="2239496"/>
            <a:ext cx="2724795" cy="824835"/>
            <a:chOff x="5603644" y="2475944"/>
            <a:chExt cx="2724984" cy="824892"/>
          </a:xfrm>
        </p:grpSpPr>
        <p:sp>
          <p:nvSpPr>
            <p:cNvPr id="112" name="Google Shape;112;p25"/>
            <p:cNvSpPr/>
            <p:nvPr/>
          </p:nvSpPr>
          <p:spPr>
            <a:xfrm>
              <a:off x="6012702" y="2475944"/>
              <a:ext cx="2315926" cy="824892"/>
            </a:xfrm>
            <a:custGeom>
              <a:rect b="b" l="l" r="r" t="t"/>
              <a:pathLst>
                <a:path extrusionOk="0" h="36399" w="102192">
                  <a:moveTo>
                    <a:pt x="1" y="1"/>
                  </a:moveTo>
                  <a:cubicBezTo>
                    <a:pt x="10049" y="1"/>
                    <a:pt x="18193" y="8145"/>
                    <a:pt x="18193" y="18194"/>
                  </a:cubicBezTo>
                  <a:cubicBezTo>
                    <a:pt x="18193" y="28242"/>
                    <a:pt x="10049" y="36398"/>
                    <a:pt x="1" y="36398"/>
                  </a:cubicBezTo>
                  <a:lnTo>
                    <a:pt x="83999" y="36398"/>
                  </a:lnTo>
                  <a:cubicBezTo>
                    <a:pt x="94048" y="36398"/>
                    <a:pt x="102192" y="28242"/>
                    <a:pt x="102192" y="18194"/>
                  </a:cubicBezTo>
                  <a:cubicBezTo>
                    <a:pt x="102192" y="8145"/>
                    <a:pt x="94048" y="1"/>
                    <a:pt x="83999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731500" spcFirstLastPara="1" rIns="45720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3" name="Google Shape;113;p25"/>
            <p:cNvSpPr/>
            <p:nvPr/>
          </p:nvSpPr>
          <p:spPr>
            <a:xfrm>
              <a:off x="5603644" y="2475944"/>
              <a:ext cx="824892" cy="824892"/>
            </a:xfrm>
            <a:custGeom>
              <a:rect b="b" l="l" r="r" t="t"/>
              <a:pathLst>
                <a:path extrusionOk="0" h="36399" w="36399">
                  <a:moveTo>
                    <a:pt x="18193" y="1"/>
                  </a:moveTo>
                  <a:cubicBezTo>
                    <a:pt x="8145" y="1"/>
                    <a:pt x="1" y="8145"/>
                    <a:pt x="1" y="18194"/>
                  </a:cubicBezTo>
                  <a:cubicBezTo>
                    <a:pt x="1" y="28242"/>
                    <a:pt x="8145" y="36398"/>
                    <a:pt x="18193" y="36398"/>
                  </a:cubicBezTo>
                  <a:cubicBezTo>
                    <a:pt x="28242" y="36398"/>
                    <a:pt x="36398" y="28242"/>
                    <a:pt x="36398" y="18194"/>
                  </a:cubicBezTo>
                  <a:cubicBezTo>
                    <a:pt x="36398" y="8145"/>
                    <a:pt x="28242" y="1"/>
                    <a:pt x="18193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4" name="Google Shape;114;p25"/>
            <p:cNvCxnSpPr/>
            <p:nvPr/>
          </p:nvCxnSpPr>
          <p:spPr>
            <a:xfrm>
              <a:off x="6513277" y="2766019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5" name="Google Shape;115;p25"/>
            <p:cNvCxnSpPr/>
            <p:nvPr/>
          </p:nvCxnSpPr>
          <p:spPr>
            <a:xfrm>
              <a:off x="6513277" y="2904166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6" name="Google Shape;116;p25"/>
            <p:cNvCxnSpPr/>
            <p:nvPr/>
          </p:nvCxnSpPr>
          <p:spPr>
            <a:xfrm>
              <a:off x="6513277" y="3042314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17" name="Google Shape;117;p25"/>
          <p:cNvGrpSpPr/>
          <p:nvPr/>
        </p:nvGrpSpPr>
        <p:grpSpPr>
          <a:xfrm rot="-960171">
            <a:off x="4426498" y="3390042"/>
            <a:ext cx="2724882" cy="824914"/>
            <a:chOff x="4354079" y="3145666"/>
            <a:chExt cx="2724735" cy="824870"/>
          </a:xfrm>
        </p:grpSpPr>
        <p:sp>
          <p:nvSpPr>
            <p:cNvPr id="118" name="Google Shape;118;p25"/>
            <p:cNvSpPr/>
            <p:nvPr/>
          </p:nvSpPr>
          <p:spPr>
            <a:xfrm>
              <a:off x="4354079" y="3145666"/>
              <a:ext cx="2315949" cy="824870"/>
            </a:xfrm>
            <a:custGeom>
              <a:rect b="b" l="l" r="r" t="t"/>
              <a:pathLst>
                <a:path extrusionOk="0" h="36398" w="102193">
                  <a:moveTo>
                    <a:pt x="18194" y="0"/>
                  </a:moveTo>
                  <a:cubicBezTo>
                    <a:pt x="8145" y="0"/>
                    <a:pt x="1" y="8144"/>
                    <a:pt x="1" y="18193"/>
                  </a:cubicBezTo>
                  <a:cubicBezTo>
                    <a:pt x="1" y="28242"/>
                    <a:pt x="8145" y="36397"/>
                    <a:pt x="18194" y="36397"/>
                  </a:cubicBezTo>
                  <a:lnTo>
                    <a:pt x="102192" y="36397"/>
                  </a:lnTo>
                  <a:cubicBezTo>
                    <a:pt x="92143" y="36397"/>
                    <a:pt x="83999" y="28242"/>
                    <a:pt x="83999" y="18193"/>
                  </a:cubicBezTo>
                  <a:cubicBezTo>
                    <a:pt x="83999" y="8144"/>
                    <a:pt x="92143" y="0"/>
                    <a:pt x="10219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457200" spcFirstLastPara="1" rIns="731500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t/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9" name="Google Shape;119;p25"/>
            <p:cNvSpPr/>
            <p:nvPr/>
          </p:nvSpPr>
          <p:spPr>
            <a:xfrm>
              <a:off x="6253922" y="3145666"/>
              <a:ext cx="824892" cy="824870"/>
            </a:xfrm>
            <a:custGeom>
              <a:rect b="b" l="l" r="r" t="t"/>
              <a:pathLst>
                <a:path extrusionOk="0" h="36398" w="36399">
                  <a:moveTo>
                    <a:pt x="18194" y="0"/>
                  </a:moveTo>
                  <a:cubicBezTo>
                    <a:pt x="8145" y="0"/>
                    <a:pt x="1" y="8144"/>
                    <a:pt x="1" y="18193"/>
                  </a:cubicBezTo>
                  <a:cubicBezTo>
                    <a:pt x="1" y="28242"/>
                    <a:pt x="8145" y="36397"/>
                    <a:pt x="18194" y="36397"/>
                  </a:cubicBezTo>
                  <a:cubicBezTo>
                    <a:pt x="28254" y="36397"/>
                    <a:pt x="36398" y="28242"/>
                    <a:pt x="36398" y="18193"/>
                  </a:cubicBezTo>
                  <a:cubicBezTo>
                    <a:pt x="36398" y="8144"/>
                    <a:pt x="28254" y="0"/>
                    <a:pt x="181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20" name="Google Shape;120;p25"/>
            <p:cNvCxnSpPr/>
            <p:nvPr/>
          </p:nvCxnSpPr>
          <p:spPr>
            <a:xfrm>
              <a:off x="4640857" y="3431209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1" name="Google Shape;121;p25"/>
            <p:cNvCxnSpPr/>
            <p:nvPr/>
          </p:nvCxnSpPr>
          <p:spPr>
            <a:xfrm>
              <a:off x="4640857" y="3569356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22" name="Google Shape;122;p25"/>
            <p:cNvCxnSpPr/>
            <p:nvPr/>
          </p:nvCxnSpPr>
          <p:spPr>
            <a:xfrm>
              <a:off x="4640857" y="3707503"/>
              <a:ext cx="1529700" cy="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23" name="Google Shape;123;p25"/>
          <p:cNvSpPr/>
          <p:nvPr/>
        </p:nvSpPr>
        <p:spPr>
          <a:xfrm>
            <a:off x="5738737" y="1314595"/>
            <a:ext cx="1216795" cy="2513996"/>
          </a:xfrm>
          <a:custGeom>
            <a:rect b="b" l="l" r="r" t="t"/>
            <a:pathLst>
              <a:path extrusionOk="0" h="110932" w="53692">
                <a:moveTo>
                  <a:pt x="12240" y="0"/>
                </a:moveTo>
                <a:cubicBezTo>
                  <a:pt x="5644" y="0"/>
                  <a:pt x="298" y="5346"/>
                  <a:pt x="286" y="11930"/>
                </a:cubicBezTo>
                <a:cubicBezTo>
                  <a:pt x="286" y="18312"/>
                  <a:pt x="5501" y="23694"/>
                  <a:pt x="11883" y="23884"/>
                </a:cubicBezTo>
                <a:lnTo>
                  <a:pt x="12038" y="23884"/>
                </a:lnTo>
                <a:cubicBezTo>
                  <a:pt x="16646" y="23956"/>
                  <a:pt x="21063" y="25670"/>
                  <a:pt x="24325" y="28933"/>
                </a:cubicBezTo>
                <a:lnTo>
                  <a:pt x="24480" y="29087"/>
                </a:lnTo>
                <a:cubicBezTo>
                  <a:pt x="27492" y="32100"/>
                  <a:pt x="29028" y="36219"/>
                  <a:pt x="28992" y="40482"/>
                </a:cubicBezTo>
                <a:cubicBezTo>
                  <a:pt x="28992" y="40517"/>
                  <a:pt x="28992" y="40565"/>
                  <a:pt x="28992" y="40601"/>
                </a:cubicBezTo>
                <a:cubicBezTo>
                  <a:pt x="28992" y="40624"/>
                  <a:pt x="28992" y="40648"/>
                  <a:pt x="28992" y="40660"/>
                </a:cubicBezTo>
                <a:cubicBezTo>
                  <a:pt x="29004" y="45077"/>
                  <a:pt x="27445" y="49340"/>
                  <a:pt x="24325" y="52447"/>
                </a:cubicBezTo>
                <a:lnTo>
                  <a:pt x="23932" y="52840"/>
                </a:lnTo>
                <a:cubicBezTo>
                  <a:pt x="21027" y="55757"/>
                  <a:pt x="17094" y="57513"/>
                  <a:pt x="12988" y="57513"/>
                </a:cubicBezTo>
                <a:cubicBezTo>
                  <a:pt x="12854" y="57513"/>
                  <a:pt x="12720" y="57511"/>
                  <a:pt x="12586" y="57508"/>
                </a:cubicBezTo>
                <a:cubicBezTo>
                  <a:pt x="12467" y="57502"/>
                  <a:pt x="12348" y="57499"/>
                  <a:pt x="12228" y="57499"/>
                </a:cubicBezTo>
                <a:cubicBezTo>
                  <a:pt x="12109" y="57499"/>
                  <a:pt x="11990" y="57502"/>
                  <a:pt x="11871" y="57508"/>
                </a:cubicBezTo>
                <a:cubicBezTo>
                  <a:pt x="5704" y="57686"/>
                  <a:pt x="572" y="62734"/>
                  <a:pt x="298" y="68902"/>
                </a:cubicBezTo>
                <a:cubicBezTo>
                  <a:pt x="1" y="75736"/>
                  <a:pt x="5454" y="81379"/>
                  <a:pt x="12228" y="81379"/>
                </a:cubicBezTo>
                <a:lnTo>
                  <a:pt x="12288" y="81379"/>
                </a:lnTo>
                <a:cubicBezTo>
                  <a:pt x="12321" y="81379"/>
                  <a:pt x="12353" y="81379"/>
                  <a:pt x="12386" y="81379"/>
                </a:cubicBezTo>
                <a:cubicBezTo>
                  <a:pt x="16114" y="81379"/>
                  <a:pt x="19729" y="82724"/>
                  <a:pt x="22373" y="85368"/>
                </a:cubicBezTo>
                <a:lnTo>
                  <a:pt x="23861" y="86856"/>
                </a:lnTo>
                <a:cubicBezTo>
                  <a:pt x="27159" y="90154"/>
                  <a:pt x="28861" y="94643"/>
                  <a:pt x="28992" y="99310"/>
                </a:cubicBezTo>
                <a:cubicBezTo>
                  <a:pt x="29004" y="99834"/>
                  <a:pt x="29052" y="100370"/>
                  <a:pt x="29135" y="100906"/>
                </a:cubicBezTo>
                <a:cubicBezTo>
                  <a:pt x="29945" y="106085"/>
                  <a:pt x="34184" y="110181"/>
                  <a:pt x="39387" y="110835"/>
                </a:cubicBezTo>
                <a:cubicBezTo>
                  <a:pt x="39906" y="110900"/>
                  <a:pt x="40420" y="110932"/>
                  <a:pt x="40927" y="110932"/>
                </a:cubicBezTo>
                <a:cubicBezTo>
                  <a:pt x="48036" y="110932"/>
                  <a:pt x="53692" y="104720"/>
                  <a:pt x="52769" y="97429"/>
                </a:cubicBezTo>
                <a:cubicBezTo>
                  <a:pt x="52102" y="92214"/>
                  <a:pt x="47959" y="87964"/>
                  <a:pt x="42768" y="87190"/>
                </a:cubicBezTo>
                <a:cubicBezTo>
                  <a:pt x="42232" y="87106"/>
                  <a:pt x="41708" y="87071"/>
                  <a:pt x="41184" y="87059"/>
                </a:cubicBezTo>
                <a:cubicBezTo>
                  <a:pt x="36470" y="86952"/>
                  <a:pt x="31921" y="85261"/>
                  <a:pt x="28588" y="81915"/>
                </a:cubicBezTo>
                <a:lnTo>
                  <a:pt x="28052" y="81391"/>
                </a:lnTo>
                <a:cubicBezTo>
                  <a:pt x="25182" y="78510"/>
                  <a:pt x="23789" y="74498"/>
                  <a:pt x="24135" y="70450"/>
                </a:cubicBezTo>
                <a:cubicBezTo>
                  <a:pt x="24159" y="70116"/>
                  <a:pt x="24170" y="69783"/>
                  <a:pt x="24170" y="69438"/>
                </a:cubicBezTo>
                <a:cubicBezTo>
                  <a:pt x="24170" y="69414"/>
                  <a:pt x="24170" y="69402"/>
                  <a:pt x="24170" y="69378"/>
                </a:cubicBezTo>
                <a:cubicBezTo>
                  <a:pt x="24147" y="64985"/>
                  <a:pt x="25718" y="60722"/>
                  <a:pt x="28826" y="57615"/>
                </a:cubicBezTo>
                <a:lnTo>
                  <a:pt x="29231" y="57210"/>
                </a:lnTo>
                <a:cubicBezTo>
                  <a:pt x="32148" y="54293"/>
                  <a:pt x="36081" y="52537"/>
                  <a:pt x="40186" y="52537"/>
                </a:cubicBezTo>
                <a:cubicBezTo>
                  <a:pt x="40320" y="52537"/>
                  <a:pt x="40455" y="52539"/>
                  <a:pt x="40589" y="52543"/>
                </a:cubicBezTo>
                <a:lnTo>
                  <a:pt x="41292" y="52543"/>
                </a:lnTo>
                <a:cubicBezTo>
                  <a:pt x="47459" y="52352"/>
                  <a:pt x="52591" y="47304"/>
                  <a:pt x="52853" y="41136"/>
                </a:cubicBezTo>
                <a:cubicBezTo>
                  <a:pt x="53150" y="34302"/>
                  <a:pt x="47697" y="28659"/>
                  <a:pt x="40923" y="28659"/>
                </a:cubicBezTo>
                <a:cubicBezTo>
                  <a:pt x="40827" y="28659"/>
                  <a:pt x="40720" y="28659"/>
                  <a:pt x="40625" y="28671"/>
                </a:cubicBezTo>
                <a:cubicBezTo>
                  <a:pt x="40491" y="28674"/>
                  <a:pt x="40358" y="28676"/>
                  <a:pt x="40225" y="28676"/>
                </a:cubicBezTo>
                <a:cubicBezTo>
                  <a:pt x="36105" y="28676"/>
                  <a:pt x="32137" y="27076"/>
                  <a:pt x="29219" y="24158"/>
                </a:cubicBezTo>
                <a:cubicBezTo>
                  <a:pt x="25933" y="20884"/>
                  <a:pt x="24230" y="16431"/>
                  <a:pt x="24170" y="11800"/>
                </a:cubicBezTo>
                <a:cubicBezTo>
                  <a:pt x="24170" y="11740"/>
                  <a:pt x="24170" y="11692"/>
                  <a:pt x="24170" y="11645"/>
                </a:cubicBezTo>
                <a:cubicBezTo>
                  <a:pt x="24016" y="5251"/>
                  <a:pt x="18634" y="12"/>
                  <a:pt x="122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Pipe Line</a:t>
            </a:r>
            <a:endParaRPr/>
          </a:p>
        </p:txBody>
      </p:sp>
      <p:grpSp>
        <p:nvGrpSpPr>
          <p:cNvPr id="272" name="Google Shape;272;p34"/>
          <p:cNvGrpSpPr/>
          <p:nvPr/>
        </p:nvGrpSpPr>
        <p:grpSpPr>
          <a:xfrm>
            <a:off x="961300" y="1301373"/>
            <a:ext cx="1866300" cy="2108406"/>
            <a:chOff x="1570900" y="1301373"/>
            <a:chExt cx="1866300" cy="2108406"/>
          </a:xfrm>
        </p:grpSpPr>
        <p:sp>
          <p:nvSpPr>
            <p:cNvPr id="273" name="Google Shape;273;p34"/>
            <p:cNvSpPr/>
            <p:nvPr/>
          </p:nvSpPr>
          <p:spPr>
            <a:xfrm>
              <a:off x="1972978" y="2184630"/>
              <a:ext cx="1063392" cy="122514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8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74" name="Google Shape;274;p34"/>
            <p:cNvSpPr txBox="1"/>
            <p:nvPr/>
          </p:nvSpPr>
          <p:spPr>
            <a:xfrm>
              <a:off x="1631169" y="1301373"/>
              <a:ext cx="17457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7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HAND DETECTION</a:t>
              </a:r>
              <a:endParaRPr sz="17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75" name="Google Shape;275;p34"/>
            <p:cNvSpPr txBox="1"/>
            <p:nvPr/>
          </p:nvSpPr>
          <p:spPr>
            <a:xfrm>
              <a:off x="1570900" y="1660516"/>
              <a:ext cx="186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Media Pipe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6" name="Google Shape;276;p34"/>
            <p:cNvSpPr/>
            <p:nvPr/>
          </p:nvSpPr>
          <p:spPr>
            <a:xfrm>
              <a:off x="2091580" y="2321276"/>
              <a:ext cx="826184" cy="95185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8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77" name="Google Shape;277;p34"/>
          <p:cNvGrpSpPr/>
          <p:nvPr/>
        </p:nvGrpSpPr>
        <p:grpSpPr>
          <a:xfrm>
            <a:off x="2806176" y="2184630"/>
            <a:ext cx="1866300" cy="2175005"/>
            <a:chOff x="2951175" y="2184630"/>
            <a:chExt cx="1866300" cy="2175005"/>
          </a:xfrm>
        </p:grpSpPr>
        <p:sp>
          <p:nvSpPr>
            <p:cNvPr id="278" name="Google Shape;278;p34"/>
            <p:cNvSpPr/>
            <p:nvPr/>
          </p:nvSpPr>
          <p:spPr>
            <a:xfrm>
              <a:off x="3352628" y="2184630"/>
              <a:ext cx="1063392" cy="1225149"/>
            </a:xfrm>
            <a:custGeom>
              <a:rect b="b" l="l" r="r" t="t"/>
              <a:pathLst>
                <a:path extrusionOk="0" h="63152" w="54814">
                  <a:moveTo>
                    <a:pt x="27510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7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79" name="Google Shape;279;p34"/>
            <p:cNvSpPr txBox="1"/>
            <p:nvPr/>
          </p:nvSpPr>
          <p:spPr>
            <a:xfrm>
              <a:off x="3011444" y="3437828"/>
              <a:ext cx="17457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7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MACRO</a:t>
              </a:r>
              <a:endParaRPr sz="1700">
                <a:solidFill>
                  <a:schemeClr val="accent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0" name="Google Shape;280;p34"/>
            <p:cNvSpPr txBox="1"/>
            <p:nvPr/>
          </p:nvSpPr>
          <p:spPr>
            <a:xfrm>
              <a:off x="2951175" y="3786934"/>
              <a:ext cx="186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Pydirectinput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3469243" y="2321276"/>
              <a:ext cx="826184" cy="95185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8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82" name="Google Shape;282;p34"/>
          <p:cNvGrpSpPr/>
          <p:nvPr/>
        </p:nvGrpSpPr>
        <p:grpSpPr>
          <a:xfrm>
            <a:off x="4651056" y="1301373"/>
            <a:ext cx="1866300" cy="2108406"/>
            <a:chOff x="4331455" y="1301373"/>
            <a:chExt cx="1866300" cy="2108406"/>
          </a:xfrm>
        </p:grpSpPr>
        <p:sp>
          <p:nvSpPr>
            <p:cNvPr id="283" name="Google Shape;283;p34"/>
            <p:cNvSpPr/>
            <p:nvPr/>
          </p:nvSpPr>
          <p:spPr>
            <a:xfrm>
              <a:off x="4728301" y="2184630"/>
              <a:ext cx="1063392" cy="1225149"/>
            </a:xfrm>
            <a:custGeom>
              <a:rect b="b" l="l" r="r" t="t"/>
              <a:pathLst>
                <a:path extrusionOk="0" h="63152" w="54814">
                  <a:moveTo>
                    <a:pt x="27526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7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03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4" name="Google Shape;284;p34"/>
            <p:cNvSpPr txBox="1"/>
            <p:nvPr/>
          </p:nvSpPr>
          <p:spPr>
            <a:xfrm>
              <a:off x="4391731" y="1301373"/>
              <a:ext cx="17457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7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Computer Vision</a:t>
              </a:r>
              <a:endParaRPr sz="17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5" name="Google Shape;285;p34"/>
            <p:cNvSpPr txBox="1"/>
            <p:nvPr/>
          </p:nvSpPr>
          <p:spPr>
            <a:xfrm>
              <a:off x="4331455" y="1660516"/>
              <a:ext cx="186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Web Camera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4849555" y="2321276"/>
              <a:ext cx="826184" cy="95185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8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grpSp>
        <p:nvGrpSpPr>
          <p:cNvPr id="287" name="Google Shape;287;p34"/>
          <p:cNvGrpSpPr/>
          <p:nvPr/>
        </p:nvGrpSpPr>
        <p:grpSpPr>
          <a:xfrm>
            <a:off x="6468155" y="2184630"/>
            <a:ext cx="1866300" cy="2175005"/>
            <a:chOff x="5706155" y="2184630"/>
            <a:chExt cx="1866300" cy="2175005"/>
          </a:xfrm>
        </p:grpSpPr>
        <p:sp>
          <p:nvSpPr>
            <p:cNvPr id="288" name="Google Shape;288;p34"/>
            <p:cNvSpPr/>
            <p:nvPr/>
          </p:nvSpPr>
          <p:spPr>
            <a:xfrm>
              <a:off x="6109270" y="2184630"/>
              <a:ext cx="1063392" cy="122514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7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3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04</a:t>
              </a:r>
              <a:endParaRPr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89" name="Google Shape;289;p34"/>
            <p:cNvSpPr txBox="1"/>
            <p:nvPr/>
          </p:nvSpPr>
          <p:spPr>
            <a:xfrm>
              <a:off x="5766431" y="3437828"/>
              <a:ext cx="17457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7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ACTION</a:t>
              </a:r>
              <a:endParaRPr sz="1700">
                <a:solidFill>
                  <a:schemeClr val="accent4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90" name="Google Shape;290;p34"/>
            <p:cNvSpPr txBox="1"/>
            <p:nvPr/>
          </p:nvSpPr>
          <p:spPr>
            <a:xfrm>
              <a:off x="5706155" y="3786934"/>
              <a:ext cx="18663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KeyBoard input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6224580" y="2321276"/>
              <a:ext cx="826184" cy="951859"/>
            </a:xfrm>
            <a:custGeom>
              <a:rect b="b" l="l" r="r" t="t"/>
              <a:pathLst>
                <a:path extrusionOk="0" h="63152" w="54814">
                  <a:moveTo>
                    <a:pt x="27527" y="1"/>
                  </a:moveTo>
                  <a:lnTo>
                    <a:pt x="120" y="15686"/>
                  </a:lnTo>
                  <a:lnTo>
                    <a:pt x="1" y="47261"/>
                  </a:lnTo>
                  <a:lnTo>
                    <a:pt x="27288" y="63151"/>
                  </a:lnTo>
                  <a:lnTo>
                    <a:pt x="54694" y="47466"/>
                  </a:lnTo>
                  <a:lnTo>
                    <a:pt x="54813" y="15874"/>
                  </a:lnTo>
                  <a:lnTo>
                    <a:pt x="27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sp>
        <p:nvSpPr>
          <p:cNvPr id="292" name="Google Shape;292;p34"/>
          <p:cNvSpPr/>
          <p:nvPr/>
        </p:nvSpPr>
        <p:spPr>
          <a:xfrm>
            <a:off x="2741440" y="2729022"/>
            <a:ext cx="144104" cy="136377"/>
          </a:xfrm>
          <a:custGeom>
            <a:rect b="b" l="l" r="r" t="t"/>
            <a:pathLst>
              <a:path extrusionOk="0" h="5454" w="5763">
                <a:moveTo>
                  <a:pt x="2959" y="0"/>
                </a:moveTo>
                <a:cubicBezTo>
                  <a:pt x="2771" y="0"/>
                  <a:pt x="2584" y="71"/>
                  <a:pt x="2441" y="214"/>
                </a:cubicBezTo>
                <a:cubicBezTo>
                  <a:pt x="2167" y="500"/>
                  <a:pt x="2167" y="964"/>
                  <a:pt x="2441" y="1250"/>
                </a:cubicBezTo>
                <a:lnTo>
                  <a:pt x="3203" y="2000"/>
                </a:lnTo>
                <a:lnTo>
                  <a:pt x="726" y="2000"/>
                </a:lnTo>
                <a:cubicBezTo>
                  <a:pt x="322" y="2000"/>
                  <a:pt x="0" y="2322"/>
                  <a:pt x="0" y="2727"/>
                </a:cubicBezTo>
                <a:cubicBezTo>
                  <a:pt x="0" y="3131"/>
                  <a:pt x="322" y="3453"/>
                  <a:pt x="726" y="3453"/>
                </a:cubicBezTo>
                <a:lnTo>
                  <a:pt x="3203" y="3453"/>
                </a:lnTo>
                <a:lnTo>
                  <a:pt x="2441" y="4215"/>
                </a:lnTo>
                <a:cubicBezTo>
                  <a:pt x="2167" y="4501"/>
                  <a:pt x="2167" y="4953"/>
                  <a:pt x="2441" y="5239"/>
                </a:cubicBezTo>
                <a:cubicBezTo>
                  <a:pt x="2584" y="5382"/>
                  <a:pt x="2774" y="5453"/>
                  <a:pt x="2965" y="5453"/>
                </a:cubicBezTo>
                <a:cubicBezTo>
                  <a:pt x="3143" y="5453"/>
                  <a:pt x="3334" y="5382"/>
                  <a:pt x="3477" y="5239"/>
                </a:cubicBezTo>
                <a:lnTo>
                  <a:pt x="5477" y="3239"/>
                </a:lnTo>
                <a:cubicBezTo>
                  <a:pt x="5763" y="2953"/>
                  <a:pt x="5763" y="2500"/>
                  <a:pt x="5477" y="2215"/>
                </a:cubicBezTo>
                <a:lnTo>
                  <a:pt x="3477" y="214"/>
                </a:lnTo>
                <a:cubicBezTo>
                  <a:pt x="3334" y="71"/>
                  <a:pt x="3146" y="0"/>
                  <a:pt x="29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4"/>
          <p:cNvSpPr/>
          <p:nvPr/>
        </p:nvSpPr>
        <p:spPr>
          <a:xfrm>
            <a:off x="4576302" y="2729022"/>
            <a:ext cx="144104" cy="136377"/>
          </a:xfrm>
          <a:custGeom>
            <a:rect b="b" l="l" r="r" t="t"/>
            <a:pathLst>
              <a:path extrusionOk="0" h="5454" w="5763">
                <a:moveTo>
                  <a:pt x="2959" y="0"/>
                </a:moveTo>
                <a:cubicBezTo>
                  <a:pt x="2771" y="0"/>
                  <a:pt x="2584" y="71"/>
                  <a:pt x="2441" y="214"/>
                </a:cubicBezTo>
                <a:cubicBezTo>
                  <a:pt x="2167" y="500"/>
                  <a:pt x="2167" y="964"/>
                  <a:pt x="2441" y="1250"/>
                </a:cubicBezTo>
                <a:lnTo>
                  <a:pt x="3203" y="2000"/>
                </a:lnTo>
                <a:lnTo>
                  <a:pt x="726" y="2000"/>
                </a:lnTo>
                <a:cubicBezTo>
                  <a:pt x="322" y="2000"/>
                  <a:pt x="0" y="2322"/>
                  <a:pt x="0" y="2727"/>
                </a:cubicBezTo>
                <a:cubicBezTo>
                  <a:pt x="0" y="3131"/>
                  <a:pt x="322" y="3453"/>
                  <a:pt x="726" y="3453"/>
                </a:cubicBezTo>
                <a:lnTo>
                  <a:pt x="3203" y="3453"/>
                </a:lnTo>
                <a:lnTo>
                  <a:pt x="2441" y="4215"/>
                </a:lnTo>
                <a:cubicBezTo>
                  <a:pt x="2167" y="4501"/>
                  <a:pt x="2167" y="4953"/>
                  <a:pt x="2441" y="5239"/>
                </a:cubicBezTo>
                <a:cubicBezTo>
                  <a:pt x="2584" y="5382"/>
                  <a:pt x="2774" y="5453"/>
                  <a:pt x="2965" y="5453"/>
                </a:cubicBezTo>
                <a:cubicBezTo>
                  <a:pt x="3143" y="5453"/>
                  <a:pt x="3334" y="5382"/>
                  <a:pt x="3477" y="5239"/>
                </a:cubicBezTo>
                <a:lnTo>
                  <a:pt x="5477" y="3239"/>
                </a:lnTo>
                <a:cubicBezTo>
                  <a:pt x="5763" y="2953"/>
                  <a:pt x="5763" y="2500"/>
                  <a:pt x="5477" y="2215"/>
                </a:cubicBezTo>
                <a:lnTo>
                  <a:pt x="3477" y="214"/>
                </a:lnTo>
                <a:cubicBezTo>
                  <a:pt x="3334" y="71"/>
                  <a:pt x="3146" y="0"/>
                  <a:pt x="29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34"/>
          <p:cNvSpPr/>
          <p:nvPr/>
        </p:nvSpPr>
        <p:spPr>
          <a:xfrm>
            <a:off x="6411840" y="2729022"/>
            <a:ext cx="144104" cy="136377"/>
          </a:xfrm>
          <a:custGeom>
            <a:rect b="b" l="l" r="r" t="t"/>
            <a:pathLst>
              <a:path extrusionOk="0" h="5454" w="5763">
                <a:moveTo>
                  <a:pt x="2959" y="0"/>
                </a:moveTo>
                <a:cubicBezTo>
                  <a:pt x="2771" y="0"/>
                  <a:pt x="2584" y="71"/>
                  <a:pt x="2441" y="214"/>
                </a:cubicBezTo>
                <a:cubicBezTo>
                  <a:pt x="2167" y="500"/>
                  <a:pt x="2167" y="964"/>
                  <a:pt x="2441" y="1250"/>
                </a:cubicBezTo>
                <a:lnTo>
                  <a:pt x="3203" y="2000"/>
                </a:lnTo>
                <a:lnTo>
                  <a:pt x="726" y="2000"/>
                </a:lnTo>
                <a:cubicBezTo>
                  <a:pt x="322" y="2000"/>
                  <a:pt x="0" y="2322"/>
                  <a:pt x="0" y="2727"/>
                </a:cubicBezTo>
                <a:cubicBezTo>
                  <a:pt x="0" y="3131"/>
                  <a:pt x="322" y="3453"/>
                  <a:pt x="726" y="3453"/>
                </a:cubicBezTo>
                <a:lnTo>
                  <a:pt x="3203" y="3453"/>
                </a:lnTo>
                <a:lnTo>
                  <a:pt x="2441" y="4215"/>
                </a:lnTo>
                <a:cubicBezTo>
                  <a:pt x="2167" y="4501"/>
                  <a:pt x="2167" y="4953"/>
                  <a:pt x="2441" y="5239"/>
                </a:cubicBezTo>
                <a:cubicBezTo>
                  <a:pt x="2584" y="5382"/>
                  <a:pt x="2774" y="5453"/>
                  <a:pt x="2965" y="5453"/>
                </a:cubicBezTo>
                <a:cubicBezTo>
                  <a:pt x="3143" y="5453"/>
                  <a:pt x="3334" y="5382"/>
                  <a:pt x="3477" y="5239"/>
                </a:cubicBezTo>
                <a:lnTo>
                  <a:pt x="5477" y="3239"/>
                </a:lnTo>
                <a:cubicBezTo>
                  <a:pt x="5763" y="2953"/>
                  <a:pt x="5763" y="2500"/>
                  <a:pt x="5477" y="2215"/>
                </a:cubicBezTo>
                <a:lnTo>
                  <a:pt x="3477" y="214"/>
                </a:lnTo>
                <a:cubicBezTo>
                  <a:pt x="3334" y="71"/>
                  <a:pt x="3146" y="0"/>
                  <a:pt x="29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5" name="Google Shape;295;p34"/>
          <p:cNvCxnSpPr/>
          <p:nvPr/>
        </p:nvCxnSpPr>
        <p:spPr>
          <a:xfrm flipH="1" rot="10800000">
            <a:off x="702724" y="1020142"/>
            <a:ext cx="1440000" cy="3600"/>
          </a:xfrm>
          <a:prstGeom prst="straightConnector1">
            <a:avLst/>
          </a:prstGeom>
          <a:noFill/>
          <a:ln cap="flat" cmpd="sng" w="2857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5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Demonstrate</a:t>
            </a:r>
            <a:endParaRPr/>
          </a:p>
        </p:txBody>
      </p:sp>
      <p:pic>
        <p:nvPicPr>
          <p:cNvPr id="301" name="Google Shape;30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9700" y="1282825"/>
            <a:ext cx="5784600" cy="32538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2" name="Google Shape;302;p35"/>
          <p:cNvCxnSpPr/>
          <p:nvPr/>
        </p:nvCxnSpPr>
        <p:spPr>
          <a:xfrm flipH="1" rot="10800000">
            <a:off x="702724" y="1020142"/>
            <a:ext cx="1980000" cy="36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6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Demonstrate</a:t>
            </a:r>
            <a:endParaRPr/>
          </a:p>
        </p:txBody>
      </p:sp>
      <p:cxnSp>
        <p:nvCxnSpPr>
          <p:cNvPr id="308" name="Google Shape;308;p36"/>
          <p:cNvCxnSpPr/>
          <p:nvPr/>
        </p:nvCxnSpPr>
        <p:spPr>
          <a:xfrm flipH="1" rot="10800000">
            <a:off x="702724" y="1020142"/>
            <a:ext cx="1980000" cy="360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9" name="Google Shape;309;p36" title="동작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233300"/>
            <a:ext cx="4419600" cy="331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6" title="주행.mp4">
            <a:hlinkClick r:id="rId5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675" y="1233300"/>
            <a:ext cx="4419600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7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Supplement</a:t>
            </a:r>
            <a:endParaRPr/>
          </a:p>
        </p:txBody>
      </p:sp>
      <p:cxnSp>
        <p:nvCxnSpPr>
          <p:cNvPr id="316" name="Google Shape;316;p37"/>
          <p:cNvCxnSpPr/>
          <p:nvPr/>
        </p:nvCxnSpPr>
        <p:spPr>
          <a:xfrm flipH="1" rot="10800000">
            <a:off x="702724" y="1020142"/>
            <a:ext cx="1908000" cy="3600"/>
          </a:xfrm>
          <a:prstGeom prst="straightConnector1">
            <a:avLst/>
          </a:prstGeom>
          <a:noFill/>
          <a:ln cap="flat" cmpd="sng" w="2857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17" name="Google Shape;317;p37"/>
          <p:cNvGrpSpPr/>
          <p:nvPr/>
        </p:nvGrpSpPr>
        <p:grpSpPr>
          <a:xfrm>
            <a:off x="621651" y="1417937"/>
            <a:ext cx="5479448" cy="715563"/>
            <a:chOff x="621651" y="1417937"/>
            <a:chExt cx="5479448" cy="715563"/>
          </a:xfrm>
        </p:grpSpPr>
        <p:grpSp>
          <p:nvGrpSpPr>
            <p:cNvPr id="318" name="Google Shape;318;p37"/>
            <p:cNvGrpSpPr/>
            <p:nvPr/>
          </p:nvGrpSpPr>
          <p:grpSpPr>
            <a:xfrm>
              <a:off x="621651" y="1417937"/>
              <a:ext cx="1201562" cy="715563"/>
              <a:chOff x="621651" y="1417937"/>
              <a:chExt cx="1201562" cy="715563"/>
            </a:xfrm>
          </p:grpSpPr>
          <p:grpSp>
            <p:nvGrpSpPr>
              <p:cNvPr id="319" name="Google Shape;319;p37"/>
              <p:cNvGrpSpPr/>
              <p:nvPr/>
            </p:nvGrpSpPr>
            <p:grpSpPr>
              <a:xfrm>
                <a:off x="710263" y="1520600"/>
                <a:ext cx="1112950" cy="612900"/>
                <a:chOff x="3741988" y="1215125"/>
                <a:chExt cx="1112950" cy="612900"/>
              </a:xfrm>
            </p:grpSpPr>
            <p:sp>
              <p:nvSpPr>
                <p:cNvPr id="320" name="Google Shape;320;p37"/>
                <p:cNvSpPr/>
                <p:nvPr/>
              </p:nvSpPr>
              <p:spPr>
                <a:xfrm>
                  <a:off x="3741988" y="1215125"/>
                  <a:ext cx="1112950" cy="612900"/>
                </a:xfrm>
                <a:custGeom>
                  <a:rect b="b" l="l" r="r" t="t"/>
                  <a:pathLst>
                    <a:path extrusionOk="0" h="24516" w="44518">
                      <a:moveTo>
                        <a:pt x="0" y="12252"/>
                      </a:moveTo>
                      <a:lnTo>
                        <a:pt x="0" y="12252"/>
                      </a:lnTo>
                      <a:cubicBezTo>
                        <a:pt x="0" y="19027"/>
                        <a:pt x="5489" y="24516"/>
                        <a:pt x="12252" y="24516"/>
                      </a:cubicBezTo>
                      <a:lnTo>
                        <a:pt x="44518" y="24516"/>
                      </a:lnTo>
                      <a:lnTo>
                        <a:pt x="23408" y="3561"/>
                      </a:lnTo>
                      <a:cubicBezTo>
                        <a:pt x="21110" y="1275"/>
                        <a:pt x="18014" y="1"/>
                        <a:pt x="14776" y="1"/>
                      </a:cubicBezTo>
                      <a:lnTo>
                        <a:pt x="12252" y="1"/>
                      </a:lnTo>
                      <a:cubicBezTo>
                        <a:pt x="5489" y="1"/>
                        <a:pt x="0" y="5489"/>
                        <a:pt x="0" y="1225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  <p:sp>
              <p:nvSpPr>
                <p:cNvPr id="321" name="Google Shape;321;p37"/>
                <p:cNvSpPr/>
                <p:nvPr/>
              </p:nvSpPr>
              <p:spPr>
                <a:xfrm>
                  <a:off x="3814013" y="1287150"/>
                  <a:ext cx="865900" cy="468550"/>
                </a:xfrm>
                <a:custGeom>
                  <a:rect b="b" l="l" r="r" t="t"/>
                  <a:pathLst>
                    <a:path extrusionOk="0" h="18742" w="34636">
                      <a:moveTo>
                        <a:pt x="9371" y="1"/>
                      </a:moveTo>
                      <a:cubicBezTo>
                        <a:pt x="4203" y="1"/>
                        <a:pt x="0" y="4204"/>
                        <a:pt x="0" y="9371"/>
                      </a:cubicBezTo>
                      <a:cubicBezTo>
                        <a:pt x="0" y="14538"/>
                        <a:pt x="4203" y="18741"/>
                        <a:pt x="9371" y="18741"/>
                      </a:cubicBezTo>
                      <a:lnTo>
                        <a:pt x="34636" y="18741"/>
                      </a:lnTo>
                      <a:lnTo>
                        <a:pt x="18503" y="2727"/>
                      </a:lnTo>
                      <a:cubicBezTo>
                        <a:pt x="16729" y="965"/>
                        <a:pt x="14383" y="1"/>
                        <a:pt x="118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2100">
                      <a:solidFill>
                        <a:schemeClr val="accent1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  <a:sym typeface="Fira Sans Extra Condensed Medium"/>
                    </a:rPr>
                    <a:t>O1</a:t>
                  </a:r>
                  <a:endParaRPr sz="2100">
                    <a:solidFill>
                      <a:schemeClr val="accen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</p:grpSp>
          <p:sp>
            <p:nvSpPr>
              <p:cNvPr id="322" name="Google Shape;322;p37"/>
              <p:cNvSpPr/>
              <p:nvPr/>
            </p:nvSpPr>
            <p:spPr>
              <a:xfrm rot="-5400000">
                <a:off x="638818" y="1400770"/>
                <a:ext cx="372712" cy="407046"/>
              </a:xfrm>
              <a:custGeom>
                <a:rect b="b" l="l" r="r" t="t"/>
                <a:pathLst>
                  <a:path extrusionOk="0" h="11979" w="11967">
                    <a:moveTo>
                      <a:pt x="1" y="1"/>
                    </a:moveTo>
                    <a:lnTo>
                      <a:pt x="1" y="1084"/>
                    </a:lnTo>
                    <a:cubicBezTo>
                      <a:pt x="6002" y="1084"/>
                      <a:pt x="10883" y="5966"/>
                      <a:pt x="10883" y="11978"/>
                    </a:cubicBezTo>
                    <a:lnTo>
                      <a:pt x="11967" y="11978"/>
                    </a:lnTo>
                    <a:cubicBezTo>
                      <a:pt x="11967" y="5370"/>
                      <a:pt x="6597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cap="flat" cmpd="sng" w="19050">
                <a:solidFill>
                  <a:schemeClr val="accen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23" name="Google Shape;323;p37"/>
            <p:cNvSpPr txBox="1"/>
            <p:nvPr/>
          </p:nvSpPr>
          <p:spPr>
            <a:xfrm>
              <a:off x="1838399" y="1538609"/>
              <a:ext cx="42627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>
                  <a:solidFill>
                    <a:srgbClr val="3F81BB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졸음운전방지</a:t>
              </a:r>
              <a:r>
                <a:rPr lang="ko" sz="21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안전장치 구축</a:t>
              </a:r>
              <a:endParaRPr sz="21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24" name="Google Shape;324;p37"/>
          <p:cNvGrpSpPr/>
          <p:nvPr/>
        </p:nvGrpSpPr>
        <p:grpSpPr>
          <a:xfrm>
            <a:off x="1466834" y="3918114"/>
            <a:ext cx="5482791" cy="709089"/>
            <a:chOff x="1162034" y="3972111"/>
            <a:chExt cx="5482791" cy="709089"/>
          </a:xfrm>
        </p:grpSpPr>
        <p:grpSp>
          <p:nvGrpSpPr>
            <p:cNvPr id="325" name="Google Shape;325;p37"/>
            <p:cNvGrpSpPr/>
            <p:nvPr/>
          </p:nvGrpSpPr>
          <p:grpSpPr>
            <a:xfrm>
              <a:off x="1162034" y="3972111"/>
              <a:ext cx="1211432" cy="709089"/>
              <a:chOff x="1384380" y="3526711"/>
              <a:chExt cx="1211432" cy="709089"/>
            </a:xfrm>
          </p:grpSpPr>
          <p:grpSp>
            <p:nvGrpSpPr>
              <p:cNvPr id="326" name="Google Shape;326;p37"/>
              <p:cNvGrpSpPr/>
              <p:nvPr/>
            </p:nvGrpSpPr>
            <p:grpSpPr>
              <a:xfrm>
                <a:off x="1482863" y="3622900"/>
                <a:ext cx="1112950" cy="612900"/>
                <a:chOff x="3741988" y="1215125"/>
                <a:chExt cx="1112950" cy="612900"/>
              </a:xfrm>
            </p:grpSpPr>
            <p:sp>
              <p:nvSpPr>
                <p:cNvPr id="327" name="Google Shape;327;p37"/>
                <p:cNvSpPr/>
                <p:nvPr/>
              </p:nvSpPr>
              <p:spPr>
                <a:xfrm>
                  <a:off x="3741988" y="1215125"/>
                  <a:ext cx="1112950" cy="612900"/>
                </a:xfrm>
                <a:custGeom>
                  <a:rect b="b" l="l" r="r" t="t"/>
                  <a:pathLst>
                    <a:path extrusionOk="0" h="24516" w="44518">
                      <a:moveTo>
                        <a:pt x="0" y="12252"/>
                      </a:moveTo>
                      <a:lnTo>
                        <a:pt x="0" y="12252"/>
                      </a:lnTo>
                      <a:cubicBezTo>
                        <a:pt x="0" y="19027"/>
                        <a:pt x="5489" y="24516"/>
                        <a:pt x="12252" y="24516"/>
                      </a:cubicBezTo>
                      <a:lnTo>
                        <a:pt x="44518" y="24516"/>
                      </a:lnTo>
                      <a:lnTo>
                        <a:pt x="23408" y="3561"/>
                      </a:lnTo>
                      <a:cubicBezTo>
                        <a:pt x="21110" y="1275"/>
                        <a:pt x="18014" y="1"/>
                        <a:pt x="14776" y="1"/>
                      </a:cubicBezTo>
                      <a:lnTo>
                        <a:pt x="12252" y="1"/>
                      </a:lnTo>
                      <a:cubicBezTo>
                        <a:pt x="5489" y="1"/>
                        <a:pt x="0" y="5489"/>
                        <a:pt x="0" y="12252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  <p:sp>
              <p:nvSpPr>
                <p:cNvPr id="328" name="Google Shape;328;p37"/>
                <p:cNvSpPr/>
                <p:nvPr/>
              </p:nvSpPr>
              <p:spPr>
                <a:xfrm>
                  <a:off x="3814013" y="1287150"/>
                  <a:ext cx="865900" cy="468550"/>
                </a:xfrm>
                <a:custGeom>
                  <a:rect b="b" l="l" r="r" t="t"/>
                  <a:pathLst>
                    <a:path extrusionOk="0" h="18742" w="34636">
                      <a:moveTo>
                        <a:pt x="9371" y="1"/>
                      </a:moveTo>
                      <a:cubicBezTo>
                        <a:pt x="4203" y="1"/>
                        <a:pt x="0" y="4204"/>
                        <a:pt x="0" y="9371"/>
                      </a:cubicBezTo>
                      <a:cubicBezTo>
                        <a:pt x="0" y="14538"/>
                        <a:pt x="4203" y="18741"/>
                        <a:pt x="9371" y="18741"/>
                      </a:cubicBezTo>
                      <a:lnTo>
                        <a:pt x="34636" y="18741"/>
                      </a:lnTo>
                      <a:lnTo>
                        <a:pt x="18503" y="2727"/>
                      </a:lnTo>
                      <a:cubicBezTo>
                        <a:pt x="16729" y="965"/>
                        <a:pt x="14383" y="1"/>
                        <a:pt x="118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2100">
                      <a:solidFill>
                        <a:schemeClr val="accent6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  <a:sym typeface="Fira Sans Extra Condensed Medium"/>
                    </a:rPr>
                    <a:t>O3</a:t>
                  </a:r>
                  <a:endParaRPr sz="2100">
                    <a:solidFill>
                      <a:schemeClr val="accent6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</p:grpSp>
          <p:sp>
            <p:nvSpPr>
              <p:cNvPr id="329" name="Google Shape;329;p37"/>
              <p:cNvSpPr/>
              <p:nvPr/>
            </p:nvSpPr>
            <p:spPr>
              <a:xfrm rot="-5400000">
                <a:off x="1401547" y="3509544"/>
                <a:ext cx="372712" cy="407046"/>
              </a:xfrm>
              <a:custGeom>
                <a:rect b="b" l="l" r="r" t="t"/>
                <a:pathLst>
                  <a:path extrusionOk="0" h="11979" w="11967">
                    <a:moveTo>
                      <a:pt x="1" y="1"/>
                    </a:moveTo>
                    <a:lnTo>
                      <a:pt x="1" y="1084"/>
                    </a:lnTo>
                    <a:cubicBezTo>
                      <a:pt x="6002" y="1084"/>
                      <a:pt x="10883" y="5966"/>
                      <a:pt x="10883" y="11978"/>
                    </a:cubicBezTo>
                    <a:lnTo>
                      <a:pt x="11967" y="11978"/>
                    </a:lnTo>
                    <a:cubicBezTo>
                      <a:pt x="11967" y="5370"/>
                      <a:pt x="6597" y="1"/>
                      <a:pt x="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cap="flat" cmpd="sng" w="19050">
                <a:solidFill>
                  <a:schemeClr val="accent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" name="Google Shape;330;p37"/>
            <p:cNvSpPr txBox="1"/>
            <p:nvPr/>
          </p:nvSpPr>
          <p:spPr>
            <a:xfrm>
              <a:off x="2382125" y="4088157"/>
              <a:ext cx="42627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>
                  <a:solidFill>
                    <a:srgbClr val="AA2324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양손 운전</a:t>
              </a:r>
              <a:r>
                <a:rPr lang="ko" sz="21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및 </a:t>
              </a:r>
              <a:r>
                <a:rPr lang="ko" sz="2100">
                  <a:solidFill>
                    <a:srgbClr val="AA2324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다양한 운전</a:t>
              </a:r>
              <a:r>
                <a:rPr lang="ko" sz="21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기능 추가</a:t>
              </a:r>
              <a:endParaRPr sz="21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  <p:grpSp>
        <p:nvGrpSpPr>
          <p:cNvPr id="331" name="Google Shape;331;p37"/>
          <p:cNvGrpSpPr/>
          <p:nvPr/>
        </p:nvGrpSpPr>
        <p:grpSpPr>
          <a:xfrm>
            <a:off x="1001975" y="2696388"/>
            <a:ext cx="5506195" cy="712812"/>
            <a:chOff x="849575" y="2696388"/>
            <a:chExt cx="5506195" cy="712812"/>
          </a:xfrm>
        </p:grpSpPr>
        <p:grpSp>
          <p:nvGrpSpPr>
            <p:cNvPr id="332" name="Google Shape;332;p37"/>
            <p:cNvGrpSpPr/>
            <p:nvPr/>
          </p:nvGrpSpPr>
          <p:grpSpPr>
            <a:xfrm>
              <a:off x="849575" y="2696388"/>
              <a:ext cx="1207537" cy="712812"/>
              <a:chOff x="1021300" y="2427438"/>
              <a:chExt cx="1207537" cy="712812"/>
            </a:xfrm>
          </p:grpSpPr>
          <p:grpSp>
            <p:nvGrpSpPr>
              <p:cNvPr id="333" name="Google Shape;333;p37"/>
              <p:cNvGrpSpPr/>
              <p:nvPr/>
            </p:nvGrpSpPr>
            <p:grpSpPr>
              <a:xfrm>
                <a:off x="1115888" y="2527350"/>
                <a:ext cx="1112950" cy="612900"/>
                <a:chOff x="3741988" y="1215125"/>
                <a:chExt cx="1112950" cy="612900"/>
              </a:xfrm>
            </p:grpSpPr>
            <p:sp>
              <p:nvSpPr>
                <p:cNvPr id="334" name="Google Shape;334;p37"/>
                <p:cNvSpPr/>
                <p:nvPr/>
              </p:nvSpPr>
              <p:spPr>
                <a:xfrm>
                  <a:off x="3741988" y="1215125"/>
                  <a:ext cx="1112950" cy="612900"/>
                </a:xfrm>
                <a:custGeom>
                  <a:rect b="b" l="l" r="r" t="t"/>
                  <a:pathLst>
                    <a:path extrusionOk="0" h="24516" w="44518">
                      <a:moveTo>
                        <a:pt x="0" y="12252"/>
                      </a:moveTo>
                      <a:lnTo>
                        <a:pt x="0" y="12252"/>
                      </a:lnTo>
                      <a:cubicBezTo>
                        <a:pt x="0" y="19027"/>
                        <a:pt x="5489" y="24516"/>
                        <a:pt x="12252" y="24516"/>
                      </a:cubicBezTo>
                      <a:lnTo>
                        <a:pt x="44518" y="24516"/>
                      </a:lnTo>
                      <a:lnTo>
                        <a:pt x="23408" y="3561"/>
                      </a:lnTo>
                      <a:cubicBezTo>
                        <a:pt x="21110" y="1275"/>
                        <a:pt x="18014" y="1"/>
                        <a:pt x="14776" y="1"/>
                      </a:cubicBezTo>
                      <a:lnTo>
                        <a:pt x="12252" y="1"/>
                      </a:lnTo>
                      <a:cubicBezTo>
                        <a:pt x="5489" y="1"/>
                        <a:pt x="0" y="5489"/>
                        <a:pt x="0" y="12252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  <p:sp>
              <p:nvSpPr>
                <p:cNvPr id="335" name="Google Shape;335;p37"/>
                <p:cNvSpPr/>
                <p:nvPr/>
              </p:nvSpPr>
              <p:spPr>
                <a:xfrm>
                  <a:off x="3814013" y="1287150"/>
                  <a:ext cx="865900" cy="468550"/>
                </a:xfrm>
                <a:custGeom>
                  <a:rect b="b" l="l" r="r" t="t"/>
                  <a:pathLst>
                    <a:path extrusionOk="0" h="18742" w="34636">
                      <a:moveTo>
                        <a:pt x="9371" y="1"/>
                      </a:moveTo>
                      <a:cubicBezTo>
                        <a:pt x="4203" y="1"/>
                        <a:pt x="0" y="4204"/>
                        <a:pt x="0" y="9371"/>
                      </a:cubicBezTo>
                      <a:cubicBezTo>
                        <a:pt x="0" y="14538"/>
                        <a:pt x="4203" y="18741"/>
                        <a:pt x="9371" y="18741"/>
                      </a:cubicBezTo>
                      <a:lnTo>
                        <a:pt x="34636" y="18741"/>
                      </a:lnTo>
                      <a:lnTo>
                        <a:pt x="18503" y="2727"/>
                      </a:lnTo>
                      <a:cubicBezTo>
                        <a:pt x="16729" y="965"/>
                        <a:pt x="14383" y="1"/>
                        <a:pt x="1189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ko" sz="2100">
                      <a:solidFill>
                        <a:schemeClr val="accent5"/>
                      </a:solidFill>
                      <a:latin typeface="Fira Sans Extra Condensed Medium"/>
                      <a:ea typeface="Fira Sans Extra Condensed Medium"/>
                      <a:cs typeface="Fira Sans Extra Condensed Medium"/>
                      <a:sym typeface="Fira Sans Extra Condensed Medium"/>
                    </a:rPr>
                    <a:t>O2</a:t>
                  </a:r>
                  <a:endParaRPr sz="21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endParaRPr>
                </a:p>
              </p:txBody>
            </p:sp>
          </p:grpSp>
          <p:sp>
            <p:nvSpPr>
              <p:cNvPr id="336" name="Google Shape;336;p37"/>
              <p:cNvSpPr/>
              <p:nvPr/>
            </p:nvSpPr>
            <p:spPr>
              <a:xfrm rot="-5400000">
                <a:off x="1038467" y="2410271"/>
                <a:ext cx="372712" cy="407046"/>
              </a:xfrm>
              <a:custGeom>
                <a:rect b="b" l="l" r="r" t="t"/>
                <a:pathLst>
                  <a:path extrusionOk="0" h="11979" w="11967">
                    <a:moveTo>
                      <a:pt x="1" y="1"/>
                    </a:moveTo>
                    <a:lnTo>
                      <a:pt x="1" y="1084"/>
                    </a:lnTo>
                    <a:cubicBezTo>
                      <a:pt x="6002" y="1084"/>
                      <a:pt x="10883" y="5966"/>
                      <a:pt x="10883" y="11978"/>
                    </a:cubicBezTo>
                    <a:lnTo>
                      <a:pt x="11967" y="11978"/>
                    </a:lnTo>
                    <a:cubicBezTo>
                      <a:pt x="11967" y="5370"/>
                      <a:pt x="6597" y="1"/>
                      <a:pt x="1" y="1"/>
                    </a:cubicBezTo>
                    <a:close/>
                  </a:path>
                </a:pathLst>
              </a:custGeom>
              <a:solidFill>
                <a:srgbClr val="FCBD24"/>
              </a:solidFill>
              <a:ln cap="flat" cmpd="sng" w="19050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7" name="Google Shape;337;p37"/>
            <p:cNvSpPr txBox="1"/>
            <p:nvPr/>
          </p:nvSpPr>
          <p:spPr>
            <a:xfrm>
              <a:off x="2093070" y="2781263"/>
              <a:ext cx="42627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100">
                  <a:solidFill>
                    <a:srgbClr val="9B7415"/>
                  </a:solidFill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조작 민감도</a:t>
              </a:r>
              <a:r>
                <a:rPr lang="ko" sz="2100">
                  <a:latin typeface="Fira Sans Extra Condensed SemiBold"/>
                  <a:ea typeface="Fira Sans Extra Condensed SemiBold"/>
                  <a:cs typeface="Fira Sans Extra Condensed SemiBold"/>
                  <a:sym typeface="Fira Sans Extra Condensed SemiBold"/>
                </a:rPr>
                <a:t> 향상</a:t>
              </a:r>
              <a:endParaRPr sz="2100"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"/>
          <p:cNvSpPr txBox="1"/>
          <p:nvPr>
            <p:ph type="ctrTitle"/>
          </p:nvPr>
        </p:nvSpPr>
        <p:spPr>
          <a:xfrm>
            <a:off x="2729000" y="1598500"/>
            <a:ext cx="3351600" cy="16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6000"/>
              <a:t>The End</a:t>
            </a:r>
            <a:r>
              <a:rPr lang="ko" sz="6000"/>
              <a:t> !</a:t>
            </a:r>
            <a:endParaRPr sz="6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26"/>
          <p:cNvGrpSpPr/>
          <p:nvPr/>
        </p:nvGrpSpPr>
        <p:grpSpPr>
          <a:xfrm>
            <a:off x="2623313" y="3025853"/>
            <a:ext cx="3126960" cy="810050"/>
            <a:chOff x="1278288" y="2622125"/>
            <a:chExt cx="3126960" cy="810050"/>
          </a:xfrm>
        </p:grpSpPr>
        <p:sp>
          <p:nvSpPr>
            <p:cNvPr id="129" name="Google Shape;129;p26"/>
            <p:cNvSpPr/>
            <p:nvPr/>
          </p:nvSpPr>
          <p:spPr>
            <a:xfrm>
              <a:off x="1278288" y="2622125"/>
              <a:ext cx="839100" cy="698525"/>
            </a:xfrm>
            <a:custGeom>
              <a:rect b="b" l="l" r="r" t="t"/>
              <a:pathLst>
                <a:path extrusionOk="0" h="27941" w="33564">
                  <a:moveTo>
                    <a:pt x="6111" y="1"/>
                  </a:moveTo>
                  <a:cubicBezTo>
                    <a:pt x="3455" y="1"/>
                    <a:pt x="0" y="300"/>
                    <a:pt x="0" y="4593"/>
                  </a:cubicBezTo>
                  <a:lnTo>
                    <a:pt x="0" y="6200"/>
                  </a:lnTo>
                  <a:lnTo>
                    <a:pt x="0" y="27941"/>
                  </a:lnTo>
                  <a:cubicBezTo>
                    <a:pt x="0" y="23649"/>
                    <a:pt x="3455" y="23349"/>
                    <a:pt x="6111" y="23349"/>
                  </a:cubicBezTo>
                  <a:cubicBezTo>
                    <a:pt x="6542" y="23349"/>
                    <a:pt x="6952" y="23357"/>
                    <a:pt x="7323" y="23357"/>
                  </a:cubicBezTo>
                  <a:lnTo>
                    <a:pt x="7323" y="23345"/>
                  </a:lnTo>
                  <a:lnTo>
                    <a:pt x="21896" y="23345"/>
                  </a:lnTo>
                  <a:cubicBezTo>
                    <a:pt x="28337" y="23345"/>
                    <a:pt x="33564" y="18118"/>
                    <a:pt x="33564" y="11677"/>
                  </a:cubicBezTo>
                  <a:cubicBezTo>
                    <a:pt x="33564" y="5236"/>
                    <a:pt x="28337" y="9"/>
                    <a:pt x="21896" y="9"/>
                  </a:cubicBezTo>
                  <a:lnTo>
                    <a:pt x="7323" y="9"/>
                  </a:lnTo>
                  <a:cubicBezTo>
                    <a:pt x="6952" y="9"/>
                    <a:pt x="6542" y="1"/>
                    <a:pt x="6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0" name="Google Shape;130;p26"/>
            <p:cNvSpPr/>
            <p:nvPr/>
          </p:nvSpPr>
          <p:spPr>
            <a:xfrm>
              <a:off x="1278300" y="2733350"/>
              <a:ext cx="3126947" cy="698825"/>
            </a:xfrm>
            <a:custGeom>
              <a:rect b="b" l="l" r="r" t="t"/>
              <a:pathLst>
                <a:path extrusionOk="0" h="27953" w="116265">
                  <a:moveTo>
                    <a:pt x="0" y="1"/>
                  </a:moveTo>
                  <a:lnTo>
                    <a:pt x="0" y="21742"/>
                  </a:lnTo>
                  <a:lnTo>
                    <a:pt x="0" y="23349"/>
                  </a:lnTo>
                  <a:cubicBezTo>
                    <a:pt x="0" y="27653"/>
                    <a:pt x="3457" y="27953"/>
                    <a:pt x="6114" y="27953"/>
                  </a:cubicBezTo>
                  <a:cubicBezTo>
                    <a:pt x="6544" y="27953"/>
                    <a:pt x="6953" y="27945"/>
                    <a:pt x="7323" y="27945"/>
                  </a:cubicBezTo>
                  <a:lnTo>
                    <a:pt x="104597" y="27945"/>
                  </a:lnTo>
                  <a:cubicBezTo>
                    <a:pt x="111038" y="27945"/>
                    <a:pt x="116265" y="22730"/>
                    <a:pt x="116265" y="16277"/>
                  </a:cubicBezTo>
                  <a:cubicBezTo>
                    <a:pt x="116265" y="9835"/>
                    <a:pt x="111038" y="4608"/>
                    <a:pt x="104597" y="4608"/>
                  </a:cubicBezTo>
                  <a:lnTo>
                    <a:pt x="7323" y="4608"/>
                  </a:lnTo>
                  <a:lnTo>
                    <a:pt x="7323" y="4597"/>
                  </a:lnTo>
                  <a:cubicBezTo>
                    <a:pt x="6961" y="4597"/>
                    <a:pt x="6563" y="4604"/>
                    <a:pt x="6144" y="4604"/>
                  </a:cubicBezTo>
                  <a:cubicBezTo>
                    <a:pt x="3484" y="4604"/>
                    <a:pt x="0" y="4311"/>
                    <a:pt x="0" y="1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1" name="Google Shape;131;p26"/>
            <p:cNvSpPr/>
            <p:nvPr/>
          </p:nvSpPr>
          <p:spPr>
            <a:xfrm>
              <a:off x="1278288" y="2771750"/>
              <a:ext cx="863225" cy="583725"/>
            </a:xfrm>
            <a:custGeom>
              <a:rect b="b" l="l" r="r" t="t"/>
              <a:pathLst>
                <a:path extrusionOk="0" h="23349" w="34529">
                  <a:moveTo>
                    <a:pt x="179" y="1"/>
                  </a:moveTo>
                  <a:cubicBezTo>
                    <a:pt x="60" y="441"/>
                    <a:pt x="0" y="929"/>
                    <a:pt x="0" y="1501"/>
                  </a:cubicBezTo>
                  <a:lnTo>
                    <a:pt x="0" y="3120"/>
                  </a:lnTo>
                  <a:lnTo>
                    <a:pt x="0" y="20206"/>
                  </a:lnTo>
                  <a:lnTo>
                    <a:pt x="0" y="21813"/>
                  </a:lnTo>
                  <a:cubicBezTo>
                    <a:pt x="0" y="22396"/>
                    <a:pt x="60" y="22908"/>
                    <a:pt x="179" y="23349"/>
                  </a:cubicBezTo>
                  <a:cubicBezTo>
                    <a:pt x="934" y="20479"/>
                    <a:pt x="3946" y="20258"/>
                    <a:pt x="6319" y="20258"/>
                  </a:cubicBezTo>
                  <a:cubicBezTo>
                    <a:pt x="6752" y="20258"/>
                    <a:pt x="7164" y="20265"/>
                    <a:pt x="7537" y="20265"/>
                  </a:cubicBezTo>
                  <a:lnTo>
                    <a:pt x="22527" y="20265"/>
                  </a:lnTo>
                  <a:cubicBezTo>
                    <a:pt x="29159" y="20265"/>
                    <a:pt x="34528" y="15038"/>
                    <a:pt x="34528" y="8585"/>
                  </a:cubicBezTo>
                  <a:cubicBezTo>
                    <a:pt x="34528" y="6597"/>
                    <a:pt x="34016" y="4716"/>
                    <a:pt x="33112" y="3072"/>
                  </a:cubicBezTo>
                  <a:lnTo>
                    <a:pt x="7323" y="3072"/>
                  </a:lnTo>
                  <a:lnTo>
                    <a:pt x="7323" y="3061"/>
                  </a:lnTo>
                  <a:cubicBezTo>
                    <a:pt x="6959" y="3061"/>
                    <a:pt x="6557" y="3068"/>
                    <a:pt x="6134" y="3068"/>
                  </a:cubicBezTo>
                  <a:cubicBezTo>
                    <a:pt x="3834" y="3068"/>
                    <a:pt x="923" y="2847"/>
                    <a:pt x="179" y="1"/>
                  </a:cubicBezTo>
                  <a:close/>
                </a:path>
              </a:pathLst>
            </a:custGeom>
            <a:solidFill>
              <a:srgbClr val="C1101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2" name="Google Shape;132;p26"/>
            <p:cNvSpPr/>
            <p:nvPr/>
          </p:nvSpPr>
          <p:spPr>
            <a:xfrm>
              <a:off x="1278288" y="2634050"/>
              <a:ext cx="839100" cy="698800"/>
            </a:xfrm>
            <a:custGeom>
              <a:rect b="b" l="l" r="r" t="t"/>
              <a:pathLst>
                <a:path extrusionOk="0" h="27952" w="33564">
                  <a:moveTo>
                    <a:pt x="6114" y="0"/>
                  </a:moveTo>
                  <a:cubicBezTo>
                    <a:pt x="3457" y="0"/>
                    <a:pt x="0" y="300"/>
                    <a:pt x="0" y="4604"/>
                  </a:cubicBezTo>
                  <a:lnTo>
                    <a:pt x="0" y="6211"/>
                  </a:lnTo>
                  <a:lnTo>
                    <a:pt x="0" y="27952"/>
                  </a:lnTo>
                  <a:cubicBezTo>
                    <a:pt x="0" y="23660"/>
                    <a:pt x="3455" y="23360"/>
                    <a:pt x="6111" y="23360"/>
                  </a:cubicBezTo>
                  <a:cubicBezTo>
                    <a:pt x="6542" y="23360"/>
                    <a:pt x="6952" y="23368"/>
                    <a:pt x="7323" y="23368"/>
                  </a:cubicBezTo>
                  <a:lnTo>
                    <a:pt x="7323" y="23356"/>
                  </a:lnTo>
                  <a:lnTo>
                    <a:pt x="21896" y="23356"/>
                  </a:lnTo>
                  <a:cubicBezTo>
                    <a:pt x="28337" y="23356"/>
                    <a:pt x="33564" y="18129"/>
                    <a:pt x="33564" y="11688"/>
                  </a:cubicBezTo>
                  <a:cubicBezTo>
                    <a:pt x="33564" y="5235"/>
                    <a:pt x="28337" y="8"/>
                    <a:pt x="21896" y="8"/>
                  </a:cubicBezTo>
                  <a:lnTo>
                    <a:pt x="7323" y="8"/>
                  </a:lnTo>
                  <a:cubicBezTo>
                    <a:pt x="6953" y="8"/>
                    <a:pt x="6544" y="0"/>
                    <a:pt x="611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3" name="Google Shape;133;p26"/>
            <p:cNvSpPr/>
            <p:nvPr/>
          </p:nvSpPr>
          <p:spPr>
            <a:xfrm>
              <a:off x="3872250" y="2923650"/>
              <a:ext cx="434700" cy="434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200">
                  <a:solidFill>
                    <a:schemeClr val="accent6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3</a:t>
              </a:r>
              <a:endParaRPr sz="2200">
                <a:solidFill>
                  <a:schemeClr val="accent6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34" name="Google Shape;134;p26"/>
            <p:cNvSpPr/>
            <p:nvPr/>
          </p:nvSpPr>
          <p:spPr>
            <a:xfrm>
              <a:off x="2258838" y="3005400"/>
              <a:ext cx="1236000" cy="2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ko" sz="17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시연 장면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135" name="Google Shape;135;p26"/>
            <p:cNvGrpSpPr/>
            <p:nvPr/>
          </p:nvGrpSpPr>
          <p:grpSpPr>
            <a:xfrm>
              <a:off x="1506939" y="2731854"/>
              <a:ext cx="357468" cy="356497"/>
              <a:chOff x="-31455100" y="3909350"/>
              <a:chExt cx="294600" cy="293800"/>
            </a:xfrm>
          </p:grpSpPr>
          <p:sp>
            <p:nvSpPr>
              <p:cNvPr id="136" name="Google Shape;136;p26"/>
              <p:cNvSpPr/>
              <p:nvPr/>
            </p:nvSpPr>
            <p:spPr>
              <a:xfrm>
                <a:off x="-31455100" y="3909350"/>
                <a:ext cx="294600" cy="293800"/>
              </a:xfrm>
              <a:custGeom>
                <a:rect b="b" l="l" r="r" t="t"/>
                <a:pathLst>
                  <a:path extrusionOk="0" h="11752" w="11784">
                    <a:moveTo>
                      <a:pt x="5199" y="1"/>
                    </a:moveTo>
                    <a:cubicBezTo>
                      <a:pt x="5042" y="1"/>
                      <a:pt x="4916" y="127"/>
                      <a:pt x="4884" y="284"/>
                    </a:cubicBezTo>
                    <a:lnTo>
                      <a:pt x="4727" y="883"/>
                    </a:lnTo>
                    <a:cubicBezTo>
                      <a:pt x="4191" y="977"/>
                      <a:pt x="3655" y="1229"/>
                      <a:pt x="3151" y="1513"/>
                    </a:cubicBezTo>
                    <a:lnTo>
                      <a:pt x="2647" y="1229"/>
                    </a:lnTo>
                    <a:cubicBezTo>
                      <a:pt x="2599" y="1205"/>
                      <a:pt x="2542" y="1195"/>
                      <a:pt x="2482" y="1195"/>
                    </a:cubicBezTo>
                    <a:cubicBezTo>
                      <a:pt x="2386" y="1195"/>
                      <a:pt x="2284" y="1222"/>
                      <a:pt x="2206" y="1261"/>
                    </a:cubicBezTo>
                    <a:lnTo>
                      <a:pt x="1261" y="2206"/>
                    </a:lnTo>
                    <a:cubicBezTo>
                      <a:pt x="1135" y="2332"/>
                      <a:pt x="1135" y="2490"/>
                      <a:pt x="1230" y="2647"/>
                    </a:cubicBezTo>
                    <a:lnTo>
                      <a:pt x="1513" y="3151"/>
                    </a:lnTo>
                    <a:cubicBezTo>
                      <a:pt x="1198" y="3624"/>
                      <a:pt x="978" y="4191"/>
                      <a:pt x="883" y="4726"/>
                    </a:cubicBezTo>
                    <a:lnTo>
                      <a:pt x="284" y="4884"/>
                    </a:lnTo>
                    <a:cubicBezTo>
                      <a:pt x="127" y="4947"/>
                      <a:pt x="1" y="5041"/>
                      <a:pt x="1" y="5199"/>
                    </a:cubicBezTo>
                    <a:lnTo>
                      <a:pt x="1" y="6585"/>
                    </a:lnTo>
                    <a:cubicBezTo>
                      <a:pt x="1" y="6743"/>
                      <a:pt x="127" y="6869"/>
                      <a:pt x="284" y="6900"/>
                    </a:cubicBezTo>
                    <a:lnTo>
                      <a:pt x="883" y="7058"/>
                    </a:lnTo>
                    <a:cubicBezTo>
                      <a:pt x="946" y="7404"/>
                      <a:pt x="1072" y="7782"/>
                      <a:pt x="1230" y="8129"/>
                    </a:cubicBezTo>
                    <a:cubicBezTo>
                      <a:pt x="1504" y="7854"/>
                      <a:pt x="2843" y="6486"/>
                      <a:pt x="2841" y="6486"/>
                    </a:cubicBezTo>
                    <a:lnTo>
                      <a:pt x="2841" y="6486"/>
                    </a:lnTo>
                    <a:cubicBezTo>
                      <a:pt x="2841" y="6486"/>
                      <a:pt x="2839" y="6488"/>
                      <a:pt x="2836" y="6491"/>
                    </a:cubicBezTo>
                    <a:cubicBezTo>
                      <a:pt x="2836" y="6459"/>
                      <a:pt x="2805" y="6050"/>
                      <a:pt x="2805" y="5955"/>
                    </a:cubicBezTo>
                    <a:cubicBezTo>
                      <a:pt x="2773" y="4222"/>
                      <a:pt x="4191" y="2836"/>
                      <a:pt x="5861" y="2836"/>
                    </a:cubicBezTo>
                    <a:cubicBezTo>
                      <a:pt x="7562" y="2836"/>
                      <a:pt x="8948" y="4222"/>
                      <a:pt x="8948" y="5924"/>
                    </a:cubicBezTo>
                    <a:cubicBezTo>
                      <a:pt x="8948" y="7499"/>
                      <a:pt x="7751" y="8822"/>
                      <a:pt x="6113" y="8948"/>
                    </a:cubicBezTo>
                    <a:cubicBezTo>
                      <a:pt x="6066" y="8948"/>
                      <a:pt x="5963" y="8956"/>
                      <a:pt x="5821" y="8956"/>
                    </a:cubicBezTo>
                    <a:cubicBezTo>
                      <a:pt x="5680" y="8956"/>
                      <a:pt x="5499" y="8948"/>
                      <a:pt x="5294" y="8917"/>
                    </a:cubicBezTo>
                    <a:lnTo>
                      <a:pt x="3655" y="10523"/>
                    </a:lnTo>
                    <a:cubicBezTo>
                      <a:pt x="4034" y="10681"/>
                      <a:pt x="4349" y="10807"/>
                      <a:pt x="4727" y="10870"/>
                    </a:cubicBezTo>
                    <a:lnTo>
                      <a:pt x="4884" y="11468"/>
                    </a:lnTo>
                    <a:cubicBezTo>
                      <a:pt x="4916" y="11626"/>
                      <a:pt x="5042" y="11752"/>
                      <a:pt x="5199" y="11752"/>
                    </a:cubicBezTo>
                    <a:lnTo>
                      <a:pt x="6585" y="11752"/>
                    </a:lnTo>
                    <a:cubicBezTo>
                      <a:pt x="6743" y="11752"/>
                      <a:pt x="6869" y="11626"/>
                      <a:pt x="6901" y="11468"/>
                    </a:cubicBezTo>
                    <a:lnTo>
                      <a:pt x="7058" y="10870"/>
                    </a:lnTo>
                    <a:cubicBezTo>
                      <a:pt x="7594" y="10775"/>
                      <a:pt x="8129" y="10523"/>
                      <a:pt x="8633" y="10240"/>
                    </a:cubicBezTo>
                    <a:lnTo>
                      <a:pt x="9137" y="10523"/>
                    </a:lnTo>
                    <a:cubicBezTo>
                      <a:pt x="9185" y="10547"/>
                      <a:pt x="9243" y="10558"/>
                      <a:pt x="9302" y="10558"/>
                    </a:cubicBezTo>
                    <a:cubicBezTo>
                      <a:pt x="9399" y="10558"/>
                      <a:pt x="9501" y="10531"/>
                      <a:pt x="9578" y="10492"/>
                    </a:cubicBezTo>
                    <a:lnTo>
                      <a:pt x="10524" y="9547"/>
                    </a:lnTo>
                    <a:cubicBezTo>
                      <a:pt x="10650" y="9421"/>
                      <a:pt x="10650" y="9263"/>
                      <a:pt x="10555" y="9106"/>
                    </a:cubicBezTo>
                    <a:lnTo>
                      <a:pt x="10303" y="8601"/>
                    </a:lnTo>
                    <a:cubicBezTo>
                      <a:pt x="10618" y="8129"/>
                      <a:pt x="10807" y="7562"/>
                      <a:pt x="10933" y="7026"/>
                    </a:cubicBezTo>
                    <a:lnTo>
                      <a:pt x="11500" y="6869"/>
                    </a:lnTo>
                    <a:cubicBezTo>
                      <a:pt x="11658" y="6806"/>
                      <a:pt x="11784" y="6711"/>
                      <a:pt x="11784" y="6554"/>
                    </a:cubicBezTo>
                    <a:lnTo>
                      <a:pt x="11784" y="5167"/>
                    </a:lnTo>
                    <a:cubicBezTo>
                      <a:pt x="11752" y="5041"/>
                      <a:pt x="11658" y="4915"/>
                      <a:pt x="11500" y="4884"/>
                    </a:cubicBezTo>
                    <a:lnTo>
                      <a:pt x="10902" y="4726"/>
                    </a:lnTo>
                    <a:cubicBezTo>
                      <a:pt x="10807" y="4191"/>
                      <a:pt x="10555" y="3687"/>
                      <a:pt x="10272" y="3151"/>
                    </a:cubicBezTo>
                    <a:lnTo>
                      <a:pt x="10555" y="2647"/>
                    </a:lnTo>
                    <a:cubicBezTo>
                      <a:pt x="10650" y="2521"/>
                      <a:pt x="10587" y="2332"/>
                      <a:pt x="10524" y="2206"/>
                    </a:cubicBezTo>
                    <a:lnTo>
                      <a:pt x="9578" y="1261"/>
                    </a:lnTo>
                    <a:cubicBezTo>
                      <a:pt x="9509" y="1209"/>
                      <a:pt x="9430" y="1185"/>
                      <a:pt x="9347" y="1185"/>
                    </a:cubicBezTo>
                    <a:cubicBezTo>
                      <a:pt x="9279" y="1185"/>
                      <a:pt x="9208" y="1201"/>
                      <a:pt x="9137" y="1229"/>
                    </a:cubicBezTo>
                    <a:lnTo>
                      <a:pt x="8633" y="1513"/>
                    </a:lnTo>
                    <a:cubicBezTo>
                      <a:pt x="8161" y="1198"/>
                      <a:pt x="7594" y="977"/>
                      <a:pt x="7058" y="883"/>
                    </a:cubicBezTo>
                    <a:lnTo>
                      <a:pt x="6901" y="284"/>
                    </a:lnTo>
                    <a:cubicBezTo>
                      <a:pt x="6869" y="127"/>
                      <a:pt x="6743" y="1"/>
                      <a:pt x="658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6"/>
              <p:cNvSpPr/>
              <p:nvPr/>
            </p:nvSpPr>
            <p:spPr>
              <a:xfrm>
                <a:off x="-31455100" y="3997350"/>
                <a:ext cx="215050" cy="205025"/>
              </a:xfrm>
              <a:custGeom>
                <a:rect b="b" l="l" r="r" t="t"/>
                <a:pathLst>
                  <a:path extrusionOk="0" h="8201" w="8602">
                    <a:moveTo>
                      <a:pt x="5939" y="0"/>
                    </a:moveTo>
                    <a:cubicBezTo>
                      <a:pt x="4729" y="0"/>
                      <a:pt x="3750" y="854"/>
                      <a:pt x="3561" y="1963"/>
                    </a:cubicBezTo>
                    <a:cubicBezTo>
                      <a:pt x="3466" y="2404"/>
                      <a:pt x="3498" y="2813"/>
                      <a:pt x="3624" y="3223"/>
                    </a:cubicBezTo>
                    <a:lnTo>
                      <a:pt x="410" y="6468"/>
                    </a:lnTo>
                    <a:cubicBezTo>
                      <a:pt x="1" y="6846"/>
                      <a:pt x="1" y="7507"/>
                      <a:pt x="410" y="7917"/>
                    </a:cubicBezTo>
                    <a:cubicBezTo>
                      <a:pt x="600" y="8106"/>
                      <a:pt x="852" y="8200"/>
                      <a:pt x="1111" y="8200"/>
                    </a:cubicBezTo>
                    <a:cubicBezTo>
                      <a:pt x="1371" y="8200"/>
                      <a:pt x="1639" y="8106"/>
                      <a:pt x="1860" y="7917"/>
                    </a:cubicBezTo>
                    <a:lnTo>
                      <a:pt x="5136" y="4640"/>
                    </a:lnTo>
                    <a:cubicBezTo>
                      <a:pt x="5388" y="4735"/>
                      <a:pt x="5664" y="4782"/>
                      <a:pt x="5947" y="4782"/>
                    </a:cubicBezTo>
                    <a:cubicBezTo>
                      <a:pt x="6231" y="4782"/>
                      <a:pt x="6522" y="4735"/>
                      <a:pt x="6806" y="4640"/>
                    </a:cubicBezTo>
                    <a:cubicBezTo>
                      <a:pt x="7846" y="4294"/>
                      <a:pt x="8602" y="3065"/>
                      <a:pt x="8224" y="1773"/>
                    </a:cubicBezTo>
                    <a:cubicBezTo>
                      <a:pt x="8192" y="1647"/>
                      <a:pt x="8129" y="1553"/>
                      <a:pt x="8003" y="1521"/>
                    </a:cubicBezTo>
                    <a:cubicBezTo>
                      <a:pt x="7972" y="1514"/>
                      <a:pt x="7942" y="1510"/>
                      <a:pt x="7914" y="1510"/>
                    </a:cubicBezTo>
                    <a:cubicBezTo>
                      <a:pt x="7830" y="1510"/>
                      <a:pt x="7759" y="1545"/>
                      <a:pt x="7688" y="1616"/>
                    </a:cubicBezTo>
                    <a:lnTo>
                      <a:pt x="6901" y="2404"/>
                    </a:lnTo>
                    <a:cubicBezTo>
                      <a:pt x="6759" y="2530"/>
                      <a:pt x="6578" y="2593"/>
                      <a:pt x="6400" y="2593"/>
                    </a:cubicBezTo>
                    <a:cubicBezTo>
                      <a:pt x="6223" y="2593"/>
                      <a:pt x="6050" y="2530"/>
                      <a:pt x="5924" y="2404"/>
                    </a:cubicBezTo>
                    <a:cubicBezTo>
                      <a:pt x="5640" y="2120"/>
                      <a:pt x="5640" y="1679"/>
                      <a:pt x="5924" y="1395"/>
                    </a:cubicBezTo>
                    <a:lnTo>
                      <a:pt x="6711" y="608"/>
                    </a:lnTo>
                    <a:cubicBezTo>
                      <a:pt x="6774" y="545"/>
                      <a:pt x="6806" y="419"/>
                      <a:pt x="6774" y="293"/>
                    </a:cubicBezTo>
                    <a:cubicBezTo>
                      <a:pt x="6743" y="198"/>
                      <a:pt x="6648" y="104"/>
                      <a:pt x="6554" y="72"/>
                    </a:cubicBezTo>
                    <a:cubicBezTo>
                      <a:pt x="6344" y="23"/>
                      <a:pt x="6139" y="0"/>
                      <a:pt x="59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8" name="Google Shape;138;p26"/>
          <p:cNvGrpSpPr/>
          <p:nvPr/>
        </p:nvGrpSpPr>
        <p:grpSpPr>
          <a:xfrm>
            <a:off x="1583088" y="1211078"/>
            <a:ext cx="3126960" cy="810150"/>
            <a:chOff x="1278288" y="800475"/>
            <a:chExt cx="3126960" cy="810150"/>
          </a:xfrm>
        </p:grpSpPr>
        <p:sp>
          <p:nvSpPr>
            <p:cNvPr id="139" name="Google Shape;139;p26"/>
            <p:cNvSpPr/>
            <p:nvPr/>
          </p:nvSpPr>
          <p:spPr>
            <a:xfrm>
              <a:off x="1278288" y="800475"/>
              <a:ext cx="839100" cy="698525"/>
            </a:xfrm>
            <a:custGeom>
              <a:rect b="b" l="l" r="r" t="t"/>
              <a:pathLst>
                <a:path extrusionOk="0" h="27941" w="33564">
                  <a:moveTo>
                    <a:pt x="6111" y="1"/>
                  </a:moveTo>
                  <a:cubicBezTo>
                    <a:pt x="3455" y="1"/>
                    <a:pt x="0" y="300"/>
                    <a:pt x="0" y="4593"/>
                  </a:cubicBezTo>
                  <a:lnTo>
                    <a:pt x="0" y="6200"/>
                  </a:lnTo>
                  <a:lnTo>
                    <a:pt x="0" y="27941"/>
                  </a:lnTo>
                  <a:cubicBezTo>
                    <a:pt x="0" y="23649"/>
                    <a:pt x="3455" y="23349"/>
                    <a:pt x="6111" y="23349"/>
                  </a:cubicBezTo>
                  <a:cubicBezTo>
                    <a:pt x="6542" y="23349"/>
                    <a:pt x="6952" y="23357"/>
                    <a:pt x="7323" y="23357"/>
                  </a:cubicBezTo>
                  <a:lnTo>
                    <a:pt x="7323" y="23345"/>
                  </a:lnTo>
                  <a:lnTo>
                    <a:pt x="21896" y="23345"/>
                  </a:lnTo>
                  <a:cubicBezTo>
                    <a:pt x="28337" y="23345"/>
                    <a:pt x="33564" y="18130"/>
                    <a:pt x="33564" y="11677"/>
                  </a:cubicBezTo>
                  <a:cubicBezTo>
                    <a:pt x="33564" y="5235"/>
                    <a:pt x="28337" y="9"/>
                    <a:pt x="21896" y="9"/>
                  </a:cubicBezTo>
                  <a:lnTo>
                    <a:pt x="7323" y="9"/>
                  </a:lnTo>
                  <a:cubicBezTo>
                    <a:pt x="6952" y="9"/>
                    <a:pt x="6542" y="1"/>
                    <a:pt x="6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0" name="Google Shape;140;p26"/>
            <p:cNvSpPr/>
            <p:nvPr/>
          </p:nvSpPr>
          <p:spPr>
            <a:xfrm>
              <a:off x="1278300" y="911700"/>
              <a:ext cx="3126947" cy="698925"/>
            </a:xfrm>
            <a:custGeom>
              <a:rect b="b" l="l" r="r" t="t"/>
              <a:pathLst>
                <a:path extrusionOk="0" h="27957" w="116265">
                  <a:moveTo>
                    <a:pt x="0" y="1"/>
                  </a:moveTo>
                  <a:lnTo>
                    <a:pt x="0" y="21741"/>
                  </a:lnTo>
                  <a:lnTo>
                    <a:pt x="0" y="23361"/>
                  </a:lnTo>
                  <a:cubicBezTo>
                    <a:pt x="0" y="27653"/>
                    <a:pt x="3455" y="27952"/>
                    <a:pt x="6111" y="27952"/>
                  </a:cubicBezTo>
                  <a:cubicBezTo>
                    <a:pt x="6542" y="27952"/>
                    <a:pt x="6952" y="27945"/>
                    <a:pt x="7323" y="27945"/>
                  </a:cubicBezTo>
                  <a:lnTo>
                    <a:pt x="7323" y="27956"/>
                  </a:lnTo>
                  <a:lnTo>
                    <a:pt x="104597" y="27956"/>
                  </a:lnTo>
                  <a:cubicBezTo>
                    <a:pt x="111038" y="27956"/>
                    <a:pt x="116265" y="22730"/>
                    <a:pt x="116265" y="16276"/>
                  </a:cubicBezTo>
                  <a:cubicBezTo>
                    <a:pt x="116265" y="9835"/>
                    <a:pt x="111038" y="4608"/>
                    <a:pt x="104597" y="4608"/>
                  </a:cubicBezTo>
                  <a:lnTo>
                    <a:pt x="7323" y="4608"/>
                  </a:lnTo>
                  <a:lnTo>
                    <a:pt x="7323" y="4596"/>
                  </a:lnTo>
                  <a:cubicBezTo>
                    <a:pt x="6961" y="4596"/>
                    <a:pt x="6563" y="4604"/>
                    <a:pt x="6144" y="4604"/>
                  </a:cubicBezTo>
                  <a:cubicBezTo>
                    <a:pt x="3484" y="4604"/>
                    <a:pt x="0" y="4310"/>
                    <a:pt x="0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1" name="Google Shape;141;p26"/>
            <p:cNvSpPr/>
            <p:nvPr/>
          </p:nvSpPr>
          <p:spPr>
            <a:xfrm>
              <a:off x="1278288" y="950100"/>
              <a:ext cx="863225" cy="583725"/>
            </a:xfrm>
            <a:custGeom>
              <a:rect b="b" l="l" r="r" t="t"/>
              <a:pathLst>
                <a:path extrusionOk="0" h="23349" w="34529">
                  <a:moveTo>
                    <a:pt x="179" y="1"/>
                  </a:moveTo>
                  <a:cubicBezTo>
                    <a:pt x="60" y="441"/>
                    <a:pt x="0" y="929"/>
                    <a:pt x="0" y="1513"/>
                  </a:cubicBezTo>
                  <a:lnTo>
                    <a:pt x="0" y="3120"/>
                  </a:lnTo>
                  <a:lnTo>
                    <a:pt x="0" y="20205"/>
                  </a:lnTo>
                  <a:lnTo>
                    <a:pt x="0" y="21825"/>
                  </a:lnTo>
                  <a:cubicBezTo>
                    <a:pt x="0" y="22396"/>
                    <a:pt x="60" y="22908"/>
                    <a:pt x="179" y="23349"/>
                  </a:cubicBezTo>
                  <a:cubicBezTo>
                    <a:pt x="934" y="20479"/>
                    <a:pt x="3946" y="20258"/>
                    <a:pt x="6319" y="20258"/>
                  </a:cubicBezTo>
                  <a:cubicBezTo>
                    <a:pt x="6752" y="20258"/>
                    <a:pt x="7164" y="20265"/>
                    <a:pt x="7537" y="20265"/>
                  </a:cubicBezTo>
                  <a:lnTo>
                    <a:pt x="22527" y="20265"/>
                  </a:lnTo>
                  <a:cubicBezTo>
                    <a:pt x="29159" y="20265"/>
                    <a:pt x="34528" y="15038"/>
                    <a:pt x="34528" y="8597"/>
                  </a:cubicBezTo>
                  <a:cubicBezTo>
                    <a:pt x="34528" y="6597"/>
                    <a:pt x="34016" y="4715"/>
                    <a:pt x="33112" y="3072"/>
                  </a:cubicBezTo>
                  <a:lnTo>
                    <a:pt x="7323" y="3072"/>
                  </a:lnTo>
                  <a:lnTo>
                    <a:pt x="7323" y="3060"/>
                  </a:lnTo>
                  <a:cubicBezTo>
                    <a:pt x="6959" y="3060"/>
                    <a:pt x="6557" y="3068"/>
                    <a:pt x="6134" y="3068"/>
                  </a:cubicBezTo>
                  <a:cubicBezTo>
                    <a:pt x="3834" y="3068"/>
                    <a:pt x="923" y="2847"/>
                    <a:pt x="179" y="1"/>
                  </a:cubicBezTo>
                  <a:close/>
                </a:path>
              </a:pathLst>
            </a:custGeom>
            <a:solidFill>
              <a:srgbClr val="0C8A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2" name="Google Shape;142;p26"/>
            <p:cNvSpPr/>
            <p:nvPr/>
          </p:nvSpPr>
          <p:spPr>
            <a:xfrm>
              <a:off x="1278288" y="812400"/>
              <a:ext cx="839100" cy="698800"/>
            </a:xfrm>
            <a:custGeom>
              <a:rect b="b" l="l" r="r" t="t"/>
              <a:pathLst>
                <a:path extrusionOk="0" h="27952" w="33564">
                  <a:moveTo>
                    <a:pt x="6144" y="1"/>
                  </a:moveTo>
                  <a:cubicBezTo>
                    <a:pt x="3484" y="1"/>
                    <a:pt x="0" y="294"/>
                    <a:pt x="0" y="4604"/>
                  </a:cubicBezTo>
                  <a:lnTo>
                    <a:pt x="0" y="6211"/>
                  </a:lnTo>
                  <a:lnTo>
                    <a:pt x="0" y="27952"/>
                  </a:lnTo>
                  <a:cubicBezTo>
                    <a:pt x="0" y="23660"/>
                    <a:pt x="3455" y="23360"/>
                    <a:pt x="6111" y="23360"/>
                  </a:cubicBezTo>
                  <a:cubicBezTo>
                    <a:pt x="6542" y="23360"/>
                    <a:pt x="6952" y="23368"/>
                    <a:pt x="7323" y="23368"/>
                  </a:cubicBezTo>
                  <a:lnTo>
                    <a:pt x="7323" y="23356"/>
                  </a:lnTo>
                  <a:lnTo>
                    <a:pt x="21896" y="23356"/>
                  </a:lnTo>
                  <a:cubicBezTo>
                    <a:pt x="28337" y="23356"/>
                    <a:pt x="33564" y="18129"/>
                    <a:pt x="33564" y="11688"/>
                  </a:cubicBezTo>
                  <a:cubicBezTo>
                    <a:pt x="33564" y="5235"/>
                    <a:pt x="28337" y="8"/>
                    <a:pt x="21896" y="8"/>
                  </a:cubicBezTo>
                  <a:lnTo>
                    <a:pt x="7323" y="8"/>
                  </a:lnTo>
                  <a:cubicBezTo>
                    <a:pt x="6961" y="8"/>
                    <a:pt x="6563" y="1"/>
                    <a:pt x="614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3" name="Google Shape;143;p26"/>
            <p:cNvSpPr/>
            <p:nvPr/>
          </p:nvSpPr>
          <p:spPr>
            <a:xfrm>
              <a:off x="3872250" y="1102000"/>
              <a:ext cx="434700" cy="4347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2200">
                  <a:solidFill>
                    <a:schemeClr val="accen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1</a:t>
              </a:r>
              <a:endParaRPr sz="22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4" name="Google Shape;144;p26"/>
            <p:cNvSpPr/>
            <p:nvPr/>
          </p:nvSpPr>
          <p:spPr>
            <a:xfrm>
              <a:off x="2258838" y="1183750"/>
              <a:ext cx="1236000" cy="27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ko" sz="18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문제 제기</a:t>
              </a:r>
              <a:endParaRPr sz="1500">
                <a:solidFill>
                  <a:schemeClr val="lt1"/>
                </a:solidFill>
              </a:endParaRPr>
            </a:p>
          </p:txBody>
        </p:sp>
        <p:grpSp>
          <p:nvGrpSpPr>
            <p:cNvPr id="145" name="Google Shape;145;p26"/>
            <p:cNvGrpSpPr/>
            <p:nvPr/>
          </p:nvGrpSpPr>
          <p:grpSpPr>
            <a:xfrm>
              <a:off x="1507895" y="913190"/>
              <a:ext cx="355557" cy="353615"/>
              <a:chOff x="-34406325" y="3919600"/>
              <a:chExt cx="293025" cy="291425"/>
            </a:xfrm>
          </p:grpSpPr>
          <p:sp>
            <p:nvSpPr>
              <p:cNvPr id="146" name="Google Shape;146;p26"/>
              <p:cNvSpPr/>
              <p:nvPr/>
            </p:nvSpPr>
            <p:spPr>
              <a:xfrm>
                <a:off x="-34167675" y="3932000"/>
                <a:ext cx="42550" cy="40575"/>
              </a:xfrm>
              <a:custGeom>
                <a:rect b="b" l="l" r="r" t="t"/>
                <a:pathLst>
                  <a:path extrusionOk="0" h="1623" w="1702">
                    <a:moveTo>
                      <a:pt x="1352" y="0"/>
                    </a:moveTo>
                    <a:cubicBezTo>
                      <a:pt x="1261" y="0"/>
                      <a:pt x="1167" y="24"/>
                      <a:pt x="1104" y="71"/>
                    </a:cubicBezTo>
                    <a:lnTo>
                      <a:pt x="127" y="1079"/>
                    </a:lnTo>
                    <a:cubicBezTo>
                      <a:pt x="1" y="1205"/>
                      <a:pt x="1" y="1426"/>
                      <a:pt x="127" y="1552"/>
                    </a:cubicBezTo>
                    <a:cubicBezTo>
                      <a:pt x="190" y="1599"/>
                      <a:pt x="284" y="1623"/>
                      <a:pt x="375" y="1623"/>
                    </a:cubicBezTo>
                    <a:cubicBezTo>
                      <a:pt x="466" y="1623"/>
                      <a:pt x="552" y="1599"/>
                      <a:pt x="599" y="1552"/>
                    </a:cubicBezTo>
                    <a:lnTo>
                      <a:pt x="1576" y="544"/>
                    </a:lnTo>
                    <a:cubicBezTo>
                      <a:pt x="1702" y="449"/>
                      <a:pt x="1702" y="260"/>
                      <a:pt x="1576" y="71"/>
                    </a:cubicBezTo>
                    <a:cubicBezTo>
                      <a:pt x="1529" y="24"/>
                      <a:pt x="1442" y="0"/>
                      <a:pt x="1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6"/>
              <p:cNvSpPr/>
              <p:nvPr/>
            </p:nvSpPr>
            <p:spPr>
              <a:xfrm>
                <a:off x="-34286600" y="3922950"/>
                <a:ext cx="171725" cy="167575"/>
              </a:xfrm>
              <a:custGeom>
                <a:rect b="b" l="l" r="r" t="t"/>
                <a:pathLst>
                  <a:path extrusionOk="0" h="6703" w="6869">
                    <a:moveTo>
                      <a:pt x="772" y="0"/>
                    </a:moveTo>
                    <a:cubicBezTo>
                      <a:pt x="599" y="0"/>
                      <a:pt x="426" y="71"/>
                      <a:pt x="284" y="213"/>
                    </a:cubicBezTo>
                    <a:cubicBezTo>
                      <a:pt x="1" y="496"/>
                      <a:pt x="1" y="937"/>
                      <a:pt x="284" y="1189"/>
                    </a:cubicBezTo>
                    <a:lnTo>
                      <a:pt x="5608" y="6514"/>
                    </a:lnTo>
                    <a:cubicBezTo>
                      <a:pt x="5734" y="6640"/>
                      <a:pt x="5908" y="6703"/>
                      <a:pt x="6085" y="6703"/>
                    </a:cubicBezTo>
                    <a:cubicBezTo>
                      <a:pt x="6262" y="6703"/>
                      <a:pt x="6443" y="6640"/>
                      <a:pt x="6585" y="6514"/>
                    </a:cubicBezTo>
                    <a:cubicBezTo>
                      <a:pt x="6869" y="6230"/>
                      <a:pt x="6869" y="5821"/>
                      <a:pt x="6585" y="5537"/>
                    </a:cubicBezTo>
                    <a:lnTo>
                      <a:pt x="1261" y="213"/>
                    </a:lnTo>
                    <a:cubicBezTo>
                      <a:pt x="1119" y="71"/>
                      <a:pt x="946" y="0"/>
                      <a:pt x="7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6"/>
              <p:cNvSpPr/>
              <p:nvPr/>
            </p:nvSpPr>
            <p:spPr>
              <a:xfrm>
                <a:off x="-34406325" y="4115900"/>
                <a:ext cx="98475" cy="95125"/>
              </a:xfrm>
              <a:custGeom>
                <a:rect b="b" l="l" r="r" t="t"/>
                <a:pathLst>
                  <a:path extrusionOk="0" h="3805" w="3939">
                    <a:moveTo>
                      <a:pt x="757" y="1"/>
                    </a:moveTo>
                    <a:cubicBezTo>
                      <a:pt x="576" y="1"/>
                      <a:pt x="395" y="72"/>
                      <a:pt x="253" y="213"/>
                    </a:cubicBezTo>
                    <a:cubicBezTo>
                      <a:pt x="1" y="497"/>
                      <a:pt x="1" y="938"/>
                      <a:pt x="253" y="1190"/>
                    </a:cubicBezTo>
                    <a:lnTo>
                      <a:pt x="2679" y="3616"/>
                    </a:lnTo>
                    <a:cubicBezTo>
                      <a:pt x="2805" y="3742"/>
                      <a:pt x="2978" y="3805"/>
                      <a:pt x="3155" y="3805"/>
                    </a:cubicBezTo>
                    <a:cubicBezTo>
                      <a:pt x="3332" y="3805"/>
                      <a:pt x="3514" y="3742"/>
                      <a:pt x="3655" y="3616"/>
                    </a:cubicBezTo>
                    <a:cubicBezTo>
                      <a:pt x="3939" y="3332"/>
                      <a:pt x="3939" y="2891"/>
                      <a:pt x="3655" y="2608"/>
                    </a:cubicBezTo>
                    <a:lnTo>
                      <a:pt x="1261" y="213"/>
                    </a:lnTo>
                    <a:cubicBezTo>
                      <a:pt x="1119" y="72"/>
                      <a:pt x="938" y="1"/>
                      <a:pt x="75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6"/>
              <p:cNvSpPr/>
              <p:nvPr/>
            </p:nvSpPr>
            <p:spPr>
              <a:xfrm>
                <a:off x="-34364575" y="3966850"/>
                <a:ext cx="204025" cy="204025"/>
              </a:xfrm>
              <a:custGeom>
                <a:rect b="b" l="l" r="r" t="t"/>
                <a:pathLst>
                  <a:path extrusionOk="0" h="8161" w="8161">
                    <a:moveTo>
                      <a:pt x="2994" y="1"/>
                    </a:moveTo>
                    <a:lnTo>
                      <a:pt x="2489" y="1576"/>
                    </a:lnTo>
                    <a:cubicBezTo>
                      <a:pt x="1985" y="3088"/>
                      <a:pt x="1166" y="4474"/>
                      <a:pt x="1" y="5703"/>
                    </a:cubicBezTo>
                    <a:lnTo>
                      <a:pt x="2458" y="8160"/>
                    </a:lnTo>
                    <a:cubicBezTo>
                      <a:pt x="3687" y="6995"/>
                      <a:pt x="5104" y="6175"/>
                      <a:pt x="6585" y="5671"/>
                    </a:cubicBezTo>
                    <a:lnTo>
                      <a:pt x="8160" y="5136"/>
                    </a:lnTo>
                    <a:lnTo>
                      <a:pt x="299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6"/>
              <p:cNvSpPr/>
              <p:nvPr/>
            </p:nvSpPr>
            <p:spPr>
              <a:xfrm>
                <a:off x="-34200750" y="3919600"/>
                <a:ext cx="17350" cy="33875"/>
              </a:xfrm>
              <a:custGeom>
                <a:rect b="b" l="l" r="r" t="t"/>
                <a:pathLst>
                  <a:path extrusionOk="0" h="1355" w="694">
                    <a:moveTo>
                      <a:pt x="347" y="0"/>
                    </a:moveTo>
                    <a:cubicBezTo>
                      <a:pt x="158" y="0"/>
                      <a:pt x="1" y="158"/>
                      <a:pt x="1" y="347"/>
                    </a:cubicBezTo>
                    <a:lnTo>
                      <a:pt x="1" y="1008"/>
                    </a:lnTo>
                    <a:cubicBezTo>
                      <a:pt x="1" y="1229"/>
                      <a:pt x="158" y="1355"/>
                      <a:pt x="347" y="1355"/>
                    </a:cubicBezTo>
                    <a:cubicBezTo>
                      <a:pt x="536" y="1355"/>
                      <a:pt x="694" y="1229"/>
                      <a:pt x="694" y="1008"/>
                    </a:cubicBezTo>
                    <a:lnTo>
                      <a:pt x="694" y="347"/>
                    </a:ln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6"/>
              <p:cNvSpPr/>
              <p:nvPr/>
            </p:nvSpPr>
            <p:spPr>
              <a:xfrm>
                <a:off x="-34147975" y="3989700"/>
                <a:ext cx="34675" cy="17350"/>
              </a:xfrm>
              <a:custGeom>
                <a:rect b="b" l="l" r="r" t="t"/>
                <a:pathLst>
                  <a:path extrusionOk="0" h="694" w="1387">
                    <a:moveTo>
                      <a:pt x="379" y="0"/>
                    </a:moveTo>
                    <a:cubicBezTo>
                      <a:pt x="158" y="0"/>
                      <a:pt x="0" y="126"/>
                      <a:pt x="0" y="347"/>
                    </a:cubicBezTo>
                    <a:cubicBezTo>
                      <a:pt x="0" y="536"/>
                      <a:pt x="158" y="693"/>
                      <a:pt x="379" y="693"/>
                    </a:cubicBezTo>
                    <a:lnTo>
                      <a:pt x="1040" y="693"/>
                    </a:lnTo>
                    <a:cubicBezTo>
                      <a:pt x="1229" y="693"/>
                      <a:pt x="1387" y="536"/>
                      <a:pt x="1387" y="347"/>
                    </a:cubicBezTo>
                    <a:cubicBezTo>
                      <a:pt x="1387" y="126"/>
                      <a:pt x="1229" y="0"/>
                      <a:pt x="10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6"/>
              <p:cNvSpPr/>
              <p:nvPr/>
            </p:nvSpPr>
            <p:spPr>
              <a:xfrm>
                <a:off x="-34278725" y="4116500"/>
                <a:ext cx="116600" cy="68600"/>
              </a:xfrm>
              <a:custGeom>
                <a:rect b="b" l="l" r="r" t="t"/>
                <a:pathLst>
                  <a:path extrusionOk="0" h="2744" w="4664">
                    <a:moveTo>
                      <a:pt x="4411" y="0"/>
                    </a:moveTo>
                    <a:lnTo>
                      <a:pt x="3750" y="221"/>
                    </a:lnTo>
                    <a:cubicBezTo>
                      <a:pt x="3907" y="378"/>
                      <a:pt x="3813" y="631"/>
                      <a:pt x="3624" y="694"/>
                    </a:cubicBezTo>
                    <a:lnTo>
                      <a:pt x="1072" y="2017"/>
                    </a:lnTo>
                    <a:cubicBezTo>
                      <a:pt x="1030" y="2038"/>
                      <a:pt x="984" y="2048"/>
                      <a:pt x="938" y="2048"/>
                    </a:cubicBezTo>
                    <a:cubicBezTo>
                      <a:pt x="844" y="2048"/>
                      <a:pt x="746" y="2006"/>
                      <a:pt x="662" y="1922"/>
                    </a:cubicBezTo>
                    <a:lnTo>
                      <a:pt x="568" y="1796"/>
                    </a:lnTo>
                    <a:cubicBezTo>
                      <a:pt x="347" y="1922"/>
                      <a:pt x="190" y="2080"/>
                      <a:pt x="1" y="2237"/>
                    </a:cubicBezTo>
                    <a:lnTo>
                      <a:pt x="190" y="2426"/>
                    </a:lnTo>
                    <a:cubicBezTo>
                      <a:pt x="395" y="2632"/>
                      <a:pt x="669" y="2744"/>
                      <a:pt x="947" y="2744"/>
                    </a:cubicBezTo>
                    <a:cubicBezTo>
                      <a:pt x="1095" y="2744"/>
                      <a:pt x="1245" y="2712"/>
                      <a:pt x="1387" y="2647"/>
                    </a:cubicBezTo>
                    <a:lnTo>
                      <a:pt x="3939" y="1324"/>
                    </a:lnTo>
                    <a:cubicBezTo>
                      <a:pt x="4411" y="1103"/>
                      <a:pt x="4663" y="505"/>
                      <a:pt x="44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3" name="Google Shape;153;p26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Process </a:t>
            </a:r>
            <a:endParaRPr/>
          </a:p>
        </p:txBody>
      </p:sp>
      <p:grpSp>
        <p:nvGrpSpPr>
          <p:cNvPr id="154" name="Google Shape;154;p26"/>
          <p:cNvGrpSpPr/>
          <p:nvPr/>
        </p:nvGrpSpPr>
        <p:grpSpPr>
          <a:xfrm>
            <a:off x="2063568" y="2121939"/>
            <a:ext cx="3126960" cy="810050"/>
            <a:chOff x="5460513" y="1069078"/>
            <a:chExt cx="3126960" cy="810050"/>
          </a:xfrm>
        </p:grpSpPr>
        <p:grpSp>
          <p:nvGrpSpPr>
            <p:cNvPr id="155" name="Google Shape;155;p26"/>
            <p:cNvGrpSpPr/>
            <p:nvPr/>
          </p:nvGrpSpPr>
          <p:grpSpPr>
            <a:xfrm>
              <a:off x="5460512" y="1069078"/>
              <a:ext cx="3126960" cy="810050"/>
              <a:chOff x="1278288" y="3532950"/>
              <a:chExt cx="3126960" cy="810050"/>
            </a:xfrm>
          </p:grpSpPr>
          <p:sp>
            <p:nvSpPr>
              <p:cNvPr id="156" name="Google Shape;156;p26"/>
              <p:cNvSpPr/>
              <p:nvPr/>
            </p:nvSpPr>
            <p:spPr>
              <a:xfrm>
                <a:off x="1278288" y="3532950"/>
                <a:ext cx="839100" cy="698525"/>
              </a:xfrm>
              <a:custGeom>
                <a:rect b="b" l="l" r="r" t="t"/>
                <a:pathLst>
                  <a:path extrusionOk="0" h="27941" w="33564">
                    <a:moveTo>
                      <a:pt x="6111" y="1"/>
                    </a:moveTo>
                    <a:cubicBezTo>
                      <a:pt x="3455" y="1"/>
                      <a:pt x="0" y="301"/>
                      <a:pt x="0" y="4593"/>
                    </a:cubicBezTo>
                    <a:lnTo>
                      <a:pt x="0" y="6200"/>
                    </a:lnTo>
                    <a:lnTo>
                      <a:pt x="0" y="27941"/>
                    </a:lnTo>
                    <a:cubicBezTo>
                      <a:pt x="0" y="23649"/>
                      <a:pt x="3455" y="23349"/>
                      <a:pt x="6111" y="23349"/>
                    </a:cubicBezTo>
                    <a:cubicBezTo>
                      <a:pt x="6542" y="23349"/>
                      <a:pt x="6952" y="23357"/>
                      <a:pt x="7323" y="23357"/>
                    </a:cubicBezTo>
                    <a:lnTo>
                      <a:pt x="7323" y="23345"/>
                    </a:lnTo>
                    <a:lnTo>
                      <a:pt x="21896" y="23345"/>
                    </a:lnTo>
                    <a:cubicBezTo>
                      <a:pt x="28337" y="23345"/>
                      <a:pt x="33564" y="18118"/>
                      <a:pt x="33564" y="11677"/>
                    </a:cubicBezTo>
                    <a:cubicBezTo>
                      <a:pt x="33564" y="5236"/>
                      <a:pt x="28337" y="9"/>
                      <a:pt x="21896" y="9"/>
                    </a:cubicBezTo>
                    <a:lnTo>
                      <a:pt x="7323" y="9"/>
                    </a:lnTo>
                    <a:cubicBezTo>
                      <a:pt x="6952" y="9"/>
                      <a:pt x="6542" y="1"/>
                      <a:pt x="61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7" name="Google Shape;157;p26"/>
              <p:cNvSpPr/>
              <p:nvPr/>
            </p:nvSpPr>
            <p:spPr>
              <a:xfrm>
                <a:off x="1278300" y="3644175"/>
                <a:ext cx="3126947" cy="698825"/>
              </a:xfrm>
              <a:custGeom>
                <a:rect b="b" l="l" r="r" t="t"/>
                <a:pathLst>
                  <a:path extrusionOk="0" h="27953" w="116265">
                    <a:moveTo>
                      <a:pt x="0" y="1"/>
                    </a:moveTo>
                    <a:lnTo>
                      <a:pt x="0" y="21742"/>
                    </a:lnTo>
                    <a:lnTo>
                      <a:pt x="0" y="23349"/>
                    </a:lnTo>
                    <a:cubicBezTo>
                      <a:pt x="0" y="27653"/>
                      <a:pt x="3457" y="27953"/>
                      <a:pt x="6114" y="27953"/>
                    </a:cubicBezTo>
                    <a:cubicBezTo>
                      <a:pt x="6544" y="27953"/>
                      <a:pt x="6953" y="27945"/>
                      <a:pt x="7323" y="27945"/>
                    </a:cubicBezTo>
                    <a:lnTo>
                      <a:pt x="104597" y="27945"/>
                    </a:lnTo>
                    <a:cubicBezTo>
                      <a:pt x="111038" y="27945"/>
                      <a:pt x="116265" y="22730"/>
                      <a:pt x="116265" y="16277"/>
                    </a:cubicBezTo>
                    <a:cubicBezTo>
                      <a:pt x="116265" y="9835"/>
                      <a:pt x="111038" y="4609"/>
                      <a:pt x="104597" y="4609"/>
                    </a:cubicBezTo>
                    <a:lnTo>
                      <a:pt x="7323" y="4609"/>
                    </a:lnTo>
                    <a:lnTo>
                      <a:pt x="7323" y="4585"/>
                    </a:lnTo>
                    <a:cubicBezTo>
                      <a:pt x="6952" y="4585"/>
                      <a:pt x="6542" y="4593"/>
                      <a:pt x="6111" y="4593"/>
                    </a:cubicBezTo>
                    <a:cubicBezTo>
                      <a:pt x="3455" y="4593"/>
                      <a:pt x="0" y="4293"/>
                      <a:pt x="0" y="1"/>
                    </a:cubicBezTo>
                    <a:close/>
                  </a:path>
                </a:pathLst>
              </a:custGeom>
              <a:solidFill>
                <a:srgbClr val="FCBD2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8" name="Google Shape;158;p26"/>
              <p:cNvSpPr/>
              <p:nvPr/>
            </p:nvSpPr>
            <p:spPr>
              <a:xfrm>
                <a:off x="1278288" y="3682575"/>
                <a:ext cx="863225" cy="583725"/>
              </a:xfrm>
              <a:custGeom>
                <a:rect b="b" l="l" r="r" t="t"/>
                <a:pathLst>
                  <a:path extrusionOk="0" h="23349" w="34529">
                    <a:moveTo>
                      <a:pt x="179" y="1"/>
                    </a:moveTo>
                    <a:cubicBezTo>
                      <a:pt x="60" y="441"/>
                      <a:pt x="0" y="929"/>
                      <a:pt x="0" y="1501"/>
                    </a:cubicBezTo>
                    <a:lnTo>
                      <a:pt x="0" y="3120"/>
                    </a:lnTo>
                    <a:lnTo>
                      <a:pt x="0" y="20206"/>
                    </a:lnTo>
                    <a:lnTo>
                      <a:pt x="0" y="21813"/>
                    </a:lnTo>
                    <a:cubicBezTo>
                      <a:pt x="0" y="22396"/>
                      <a:pt x="60" y="22908"/>
                      <a:pt x="179" y="23349"/>
                    </a:cubicBezTo>
                    <a:cubicBezTo>
                      <a:pt x="934" y="20479"/>
                      <a:pt x="3946" y="20258"/>
                      <a:pt x="6319" y="20258"/>
                    </a:cubicBezTo>
                    <a:cubicBezTo>
                      <a:pt x="6752" y="20258"/>
                      <a:pt x="7164" y="20265"/>
                      <a:pt x="7537" y="20265"/>
                    </a:cubicBezTo>
                    <a:lnTo>
                      <a:pt x="22527" y="20265"/>
                    </a:lnTo>
                    <a:cubicBezTo>
                      <a:pt x="29159" y="20265"/>
                      <a:pt x="34528" y="15038"/>
                      <a:pt x="34528" y="8585"/>
                    </a:cubicBezTo>
                    <a:cubicBezTo>
                      <a:pt x="34528" y="6597"/>
                      <a:pt x="34016" y="4716"/>
                      <a:pt x="33112" y="3073"/>
                    </a:cubicBezTo>
                    <a:lnTo>
                      <a:pt x="7323" y="3073"/>
                    </a:lnTo>
                    <a:lnTo>
                      <a:pt x="7323" y="3049"/>
                    </a:lnTo>
                    <a:cubicBezTo>
                      <a:pt x="6947" y="3049"/>
                      <a:pt x="6531" y="3057"/>
                      <a:pt x="6093" y="3057"/>
                    </a:cubicBezTo>
                    <a:cubicBezTo>
                      <a:pt x="3800" y="3057"/>
                      <a:pt x="919" y="2830"/>
                      <a:pt x="179" y="1"/>
                    </a:cubicBezTo>
                    <a:close/>
                  </a:path>
                </a:pathLst>
              </a:custGeom>
              <a:solidFill>
                <a:srgbClr val="ED97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59" name="Google Shape;159;p26"/>
              <p:cNvSpPr/>
              <p:nvPr/>
            </p:nvSpPr>
            <p:spPr>
              <a:xfrm>
                <a:off x="1278288" y="3544875"/>
                <a:ext cx="839100" cy="698800"/>
              </a:xfrm>
              <a:custGeom>
                <a:rect b="b" l="l" r="r" t="t"/>
                <a:pathLst>
                  <a:path extrusionOk="0" h="27952" w="33564">
                    <a:moveTo>
                      <a:pt x="6114" y="0"/>
                    </a:moveTo>
                    <a:cubicBezTo>
                      <a:pt x="3457" y="0"/>
                      <a:pt x="0" y="300"/>
                      <a:pt x="0" y="4604"/>
                    </a:cubicBezTo>
                    <a:lnTo>
                      <a:pt x="0" y="6211"/>
                    </a:lnTo>
                    <a:lnTo>
                      <a:pt x="0" y="27952"/>
                    </a:lnTo>
                    <a:cubicBezTo>
                      <a:pt x="0" y="23660"/>
                      <a:pt x="3455" y="23360"/>
                      <a:pt x="6111" y="23360"/>
                    </a:cubicBezTo>
                    <a:cubicBezTo>
                      <a:pt x="6542" y="23360"/>
                      <a:pt x="6952" y="23368"/>
                      <a:pt x="7323" y="23368"/>
                    </a:cubicBezTo>
                    <a:lnTo>
                      <a:pt x="7323" y="23356"/>
                    </a:lnTo>
                    <a:lnTo>
                      <a:pt x="21896" y="23356"/>
                    </a:lnTo>
                    <a:cubicBezTo>
                      <a:pt x="28337" y="23356"/>
                      <a:pt x="33564" y="18129"/>
                      <a:pt x="33564" y="11688"/>
                    </a:cubicBezTo>
                    <a:cubicBezTo>
                      <a:pt x="33564" y="5235"/>
                      <a:pt x="28337" y="8"/>
                      <a:pt x="21896" y="8"/>
                    </a:cubicBezTo>
                    <a:lnTo>
                      <a:pt x="7323" y="8"/>
                    </a:lnTo>
                    <a:cubicBezTo>
                      <a:pt x="6953" y="8"/>
                      <a:pt x="6544" y="0"/>
                      <a:pt x="611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0" name="Google Shape;160;p26"/>
              <p:cNvSpPr/>
              <p:nvPr/>
            </p:nvSpPr>
            <p:spPr>
              <a:xfrm>
                <a:off x="3872250" y="3834450"/>
                <a:ext cx="434700" cy="4347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2200">
                    <a:solidFill>
                      <a:schemeClr val="accent5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2</a:t>
                </a:r>
                <a:endParaRPr sz="2200">
                  <a:solidFill>
                    <a:schemeClr val="accent5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1" name="Google Shape;161;p26"/>
              <p:cNvSpPr/>
              <p:nvPr/>
            </p:nvSpPr>
            <p:spPr>
              <a:xfrm>
                <a:off x="2258851" y="3916197"/>
                <a:ext cx="1351800" cy="27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ko" sz="17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파이프 라인</a:t>
                </a:r>
                <a:endParaRPr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162" name="Google Shape;162;p26"/>
            <p:cNvGrpSpPr/>
            <p:nvPr/>
          </p:nvGrpSpPr>
          <p:grpSpPr>
            <a:xfrm>
              <a:off x="5690997" y="1187403"/>
              <a:ext cx="353645" cy="353645"/>
              <a:chOff x="-34763900" y="3561225"/>
              <a:chExt cx="291450" cy="291450"/>
            </a:xfrm>
          </p:grpSpPr>
          <p:sp>
            <p:nvSpPr>
              <p:cNvPr id="163" name="Google Shape;163;p26"/>
              <p:cNvSpPr/>
              <p:nvPr/>
            </p:nvSpPr>
            <p:spPr>
              <a:xfrm>
                <a:off x="-34693800" y="3629750"/>
                <a:ext cx="152025" cy="152825"/>
              </a:xfrm>
              <a:custGeom>
                <a:rect b="b" l="l" r="r" t="t"/>
                <a:pathLst>
                  <a:path extrusionOk="0" h="6113" w="6081">
                    <a:moveTo>
                      <a:pt x="3025" y="1387"/>
                    </a:moveTo>
                    <a:cubicBezTo>
                      <a:pt x="3970" y="1387"/>
                      <a:pt x="4726" y="2143"/>
                      <a:pt x="4726" y="3088"/>
                    </a:cubicBezTo>
                    <a:cubicBezTo>
                      <a:pt x="4726" y="4033"/>
                      <a:pt x="3970" y="4789"/>
                      <a:pt x="3025" y="4789"/>
                    </a:cubicBezTo>
                    <a:cubicBezTo>
                      <a:pt x="2080" y="4789"/>
                      <a:pt x="1324" y="4033"/>
                      <a:pt x="1324" y="3088"/>
                    </a:cubicBezTo>
                    <a:cubicBezTo>
                      <a:pt x="1324" y="2143"/>
                      <a:pt x="2080" y="1387"/>
                      <a:pt x="3025" y="1387"/>
                    </a:cubicBezTo>
                    <a:close/>
                    <a:moveTo>
                      <a:pt x="2710" y="0"/>
                    </a:moveTo>
                    <a:lnTo>
                      <a:pt x="2710" y="442"/>
                    </a:lnTo>
                    <a:cubicBezTo>
                      <a:pt x="2710" y="599"/>
                      <a:pt x="2584" y="725"/>
                      <a:pt x="2426" y="757"/>
                    </a:cubicBezTo>
                    <a:cubicBezTo>
                      <a:pt x="2237" y="788"/>
                      <a:pt x="2017" y="914"/>
                      <a:pt x="1859" y="1009"/>
                    </a:cubicBezTo>
                    <a:cubicBezTo>
                      <a:pt x="1815" y="1031"/>
                      <a:pt x="1762" y="1041"/>
                      <a:pt x="1707" y="1041"/>
                    </a:cubicBezTo>
                    <a:cubicBezTo>
                      <a:pt x="1607" y="1041"/>
                      <a:pt x="1500" y="1007"/>
                      <a:pt x="1418" y="946"/>
                    </a:cubicBezTo>
                    <a:lnTo>
                      <a:pt x="1103" y="631"/>
                    </a:lnTo>
                    <a:lnTo>
                      <a:pt x="631" y="1103"/>
                    </a:lnTo>
                    <a:lnTo>
                      <a:pt x="946" y="1418"/>
                    </a:lnTo>
                    <a:cubicBezTo>
                      <a:pt x="1072" y="1544"/>
                      <a:pt x="1072" y="1702"/>
                      <a:pt x="977" y="1859"/>
                    </a:cubicBezTo>
                    <a:cubicBezTo>
                      <a:pt x="851" y="2048"/>
                      <a:pt x="788" y="2269"/>
                      <a:pt x="757" y="2458"/>
                    </a:cubicBezTo>
                    <a:cubicBezTo>
                      <a:pt x="694" y="2615"/>
                      <a:pt x="599" y="2710"/>
                      <a:pt x="442" y="2710"/>
                    </a:cubicBezTo>
                    <a:lnTo>
                      <a:pt x="1" y="2710"/>
                    </a:lnTo>
                    <a:lnTo>
                      <a:pt x="1" y="3403"/>
                    </a:lnTo>
                    <a:lnTo>
                      <a:pt x="442" y="3403"/>
                    </a:lnTo>
                    <a:cubicBezTo>
                      <a:pt x="599" y="3403"/>
                      <a:pt x="694" y="3498"/>
                      <a:pt x="757" y="3655"/>
                    </a:cubicBezTo>
                    <a:cubicBezTo>
                      <a:pt x="788" y="3876"/>
                      <a:pt x="914" y="4096"/>
                      <a:pt x="977" y="4254"/>
                    </a:cubicBezTo>
                    <a:cubicBezTo>
                      <a:pt x="1072" y="4380"/>
                      <a:pt x="1009" y="4569"/>
                      <a:pt x="946" y="4695"/>
                    </a:cubicBezTo>
                    <a:lnTo>
                      <a:pt x="631" y="5010"/>
                    </a:lnTo>
                    <a:lnTo>
                      <a:pt x="1103" y="5482"/>
                    </a:lnTo>
                    <a:lnTo>
                      <a:pt x="1418" y="5167"/>
                    </a:lnTo>
                    <a:cubicBezTo>
                      <a:pt x="1486" y="5100"/>
                      <a:pt x="1562" y="5068"/>
                      <a:pt x="1643" y="5068"/>
                    </a:cubicBezTo>
                    <a:cubicBezTo>
                      <a:pt x="1713" y="5068"/>
                      <a:pt x="1786" y="5092"/>
                      <a:pt x="1859" y="5136"/>
                    </a:cubicBezTo>
                    <a:cubicBezTo>
                      <a:pt x="2048" y="5230"/>
                      <a:pt x="2237" y="5325"/>
                      <a:pt x="2426" y="5356"/>
                    </a:cubicBezTo>
                    <a:cubicBezTo>
                      <a:pt x="2584" y="5419"/>
                      <a:pt x="2710" y="5514"/>
                      <a:pt x="2710" y="5671"/>
                    </a:cubicBezTo>
                    <a:lnTo>
                      <a:pt x="2710" y="6112"/>
                    </a:lnTo>
                    <a:lnTo>
                      <a:pt x="3372" y="6112"/>
                    </a:lnTo>
                    <a:lnTo>
                      <a:pt x="3372" y="5734"/>
                    </a:lnTo>
                    <a:cubicBezTo>
                      <a:pt x="3372" y="5577"/>
                      <a:pt x="3498" y="5451"/>
                      <a:pt x="3655" y="5419"/>
                    </a:cubicBezTo>
                    <a:cubicBezTo>
                      <a:pt x="3844" y="5356"/>
                      <a:pt x="4096" y="5262"/>
                      <a:pt x="4254" y="5167"/>
                    </a:cubicBezTo>
                    <a:cubicBezTo>
                      <a:pt x="4300" y="5133"/>
                      <a:pt x="4355" y="5119"/>
                      <a:pt x="4410" y="5119"/>
                    </a:cubicBezTo>
                    <a:cubicBezTo>
                      <a:pt x="4506" y="5119"/>
                      <a:pt x="4603" y="5159"/>
                      <a:pt x="4663" y="5199"/>
                    </a:cubicBezTo>
                    <a:lnTo>
                      <a:pt x="5010" y="5514"/>
                    </a:lnTo>
                    <a:lnTo>
                      <a:pt x="5451" y="5041"/>
                    </a:lnTo>
                    <a:lnTo>
                      <a:pt x="5136" y="4726"/>
                    </a:lnTo>
                    <a:cubicBezTo>
                      <a:pt x="5041" y="4632"/>
                      <a:pt x="5041" y="4474"/>
                      <a:pt x="5104" y="4285"/>
                    </a:cubicBezTo>
                    <a:cubicBezTo>
                      <a:pt x="5230" y="4096"/>
                      <a:pt x="5293" y="3907"/>
                      <a:pt x="5356" y="3718"/>
                    </a:cubicBezTo>
                    <a:cubicBezTo>
                      <a:pt x="5388" y="3561"/>
                      <a:pt x="5514" y="3434"/>
                      <a:pt x="5671" y="3434"/>
                    </a:cubicBezTo>
                    <a:lnTo>
                      <a:pt x="6081" y="3434"/>
                    </a:lnTo>
                    <a:lnTo>
                      <a:pt x="6081" y="2773"/>
                    </a:lnTo>
                    <a:lnTo>
                      <a:pt x="5671" y="2773"/>
                    </a:lnTo>
                    <a:cubicBezTo>
                      <a:pt x="5514" y="2710"/>
                      <a:pt x="5388" y="2615"/>
                      <a:pt x="5356" y="2458"/>
                    </a:cubicBezTo>
                    <a:cubicBezTo>
                      <a:pt x="5293" y="2269"/>
                      <a:pt x="5199" y="2017"/>
                      <a:pt x="5104" y="1859"/>
                    </a:cubicBezTo>
                    <a:cubicBezTo>
                      <a:pt x="5041" y="1733"/>
                      <a:pt x="5073" y="1544"/>
                      <a:pt x="5136" y="1418"/>
                    </a:cubicBezTo>
                    <a:lnTo>
                      <a:pt x="5451" y="1103"/>
                    </a:lnTo>
                    <a:lnTo>
                      <a:pt x="5010" y="631"/>
                    </a:lnTo>
                    <a:lnTo>
                      <a:pt x="4663" y="946"/>
                    </a:lnTo>
                    <a:cubicBezTo>
                      <a:pt x="4608" y="1019"/>
                      <a:pt x="4531" y="1050"/>
                      <a:pt x="4445" y="1050"/>
                    </a:cubicBezTo>
                    <a:cubicBezTo>
                      <a:pt x="4384" y="1050"/>
                      <a:pt x="4319" y="1035"/>
                      <a:pt x="4254" y="1009"/>
                    </a:cubicBezTo>
                    <a:cubicBezTo>
                      <a:pt x="4033" y="883"/>
                      <a:pt x="3844" y="788"/>
                      <a:pt x="3655" y="757"/>
                    </a:cubicBezTo>
                    <a:cubicBezTo>
                      <a:pt x="3498" y="725"/>
                      <a:pt x="3372" y="599"/>
                      <a:pt x="3372" y="442"/>
                    </a:cubicBezTo>
                    <a:lnTo>
                      <a:pt x="33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6"/>
              <p:cNvSpPr/>
              <p:nvPr/>
            </p:nvSpPr>
            <p:spPr>
              <a:xfrm>
                <a:off x="-34763900" y="3561225"/>
                <a:ext cx="291450" cy="291450"/>
              </a:xfrm>
              <a:custGeom>
                <a:rect b="b" l="l" r="r" t="t"/>
                <a:pathLst>
                  <a:path extrusionOk="0" h="11658" w="11658">
                    <a:moveTo>
                      <a:pt x="6522" y="2048"/>
                    </a:moveTo>
                    <a:cubicBezTo>
                      <a:pt x="6743" y="2048"/>
                      <a:pt x="6900" y="2206"/>
                      <a:pt x="6900" y="2395"/>
                    </a:cubicBezTo>
                    <a:lnTo>
                      <a:pt x="6900" y="2899"/>
                    </a:lnTo>
                    <a:cubicBezTo>
                      <a:pt x="6995" y="2962"/>
                      <a:pt x="7089" y="2994"/>
                      <a:pt x="7152" y="3025"/>
                    </a:cubicBezTo>
                    <a:lnTo>
                      <a:pt x="7530" y="2678"/>
                    </a:lnTo>
                    <a:cubicBezTo>
                      <a:pt x="7578" y="2615"/>
                      <a:pt x="7664" y="2584"/>
                      <a:pt x="7755" y="2584"/>
                    </a:cubicBezTo>
                    <a:cubicBezTo>
                      <a:pt x="7845" y="2584"/>
                      <a:pt x="7940" y="2615"/>
                      <a:pt x="8003" y="2678"/>
                    </a:cubicBezTo>
                    <a:lnTo>
                      <a:pt x="8979" y="3655"/>
                    </a:lnTo>
                    <a:cubicBezTo>
                      <a:pt x="9106" y="3781"/>
                      <a:pt x="9106" y="4002"/>
                      <a:pt x="8979" y="4128"/>
                    </a:cubicBezTo>
                    <a:lnTo>
                      <a:pt x="8633" y="4474"/>
                    </a:lnTo>
                    <a:cubicBezTo>
                      <a:pt x="8664" y="4569"/>
                      <a:pt x="8696" y="4695"/>
                      <a:pt x="8727" y="4758"/>
                    </a:cubicBezTo>
                    <a:lnTo>
                      <a:pt x="9263" y="4758"/>
                    </a:lnTo>
                    <a:cubicBezTo>
                      <a:pt x="9452" y="4758"/>
                      <a:pt x="9610" y="4915"/>
                      <a:pt x="9610" y="5104"/>
                    </a:cubicBezTo>
                    <a:lnTo>
                      <a:pt x="9610" y="6491"/>
                    </a:lnTo>
                    <a:cubicBezTo>
                      <a:pt x="9610" y="6680"/>
                      <a:pt x="9452" y="6837"/>
                      <a:pt x="9263" y="6837"/>
                    </a:cubicBezTo>
                    <a:lnTo>
                      <a:pt x="8727" y="6837"/>
                    </a:lnTo>
                    <a:cubicBezTo>
                      <a:pt x="8696" y="6963"/>
                      <a:pt x="8664" y="7026"/>
                      <a:pt x="8633" y="7121"/>
                    </a:cubicBezTo>
                    <a:lnTo>
                      <a:pt x="8979" y="7467"/>
                    </a:lnTo>
                    <a:cubicBezTo>
                      <a:pt x="9106" y="7593"/>
                      <a:pt x="9106" y="7814"/>
                      <a:pt x="8979" y="7940"/>
                    </a:cubicBezTo>
                    <a:lnTo>
                      <a:pt x="8003" y="8916"/>
                    </a:lnTo>
                    <a:cubicBezTo>
                      <a:pt x="7940" y="8979"/>
                      <a:pt x="7845" y="9011"/>
                      <a:pt x="7755" y="9011"/>
                    </a:cubicBezTo>
                    <a:cubicBezTo>
                      <a:pt x="7664" y="9011"/>
                      <a:pt x="7578" y="8979"/>
                      <a:pt x="7530" y="8916"/>
                    </a:cubicBezTo>
                    <a:lnTo>
                      <a:pt x="7152" y="8570"/>
                    </a:lnTo>
                    <a:cubicBezTo>
                      <a:pt x="7089" y="8601"/>
                      <a:pt x="6963" y="8664"/>
                      <a:pt x="6900" y="8696"/>
                    </a:cubicBezTo>
                    <a:lnTo>
                      <a:pt x="6900" y="9200"/>
                    </a:lnTo>
                    <a:cubicBezTo>
                      <a:pt x="6900" y="9389"/>
                      <a:pt x="6743" y="9547"/>
                      <a:pt x="6522" y="9547"/>
                    </a:cubicBezTo>
                    <a:lnTo>
                      <a:pt x="5167" y="9547"/>
                    </a:lnTo>
                    <a:cubicBezTo>
                      <a:pt x="4947" y="9547"/>
                      <a:pt x="4789" y="9389"/>
                      <a:pt x="4789" y="9200"/>
                    </a:cubicBezTo>
                    <a:lnTo>
                      <a:pt x="4789" y="8696"/>
                    </a:lnTo>
                    <a:cubicBezTo>
                      <a:pt x="4695" y="8664"/>
                      <a:pt x="4600" y="8601"/>
                      <a:pt x="4537" y="8570"/>
                    </a:cubicBezTo>
                    <a:lnTo>
                      <a:pt x="4159" y="8916"/>
                    </a:lnTo>
                    <a:cubicBezTo>
                      <a:pt x="4112" y="8979"/>
                      <a:pt x="4025" y="9011"/>
                      <a:pt x="3935" y="9011"/>
                    </a:cubicBezTo>
                    <a:cubicBezTo>
                      <a:pt x="3844" y="9011"/>
                      <a:pt x="3750" y="8979"/>
                      <a:pt x="3687" y="8916"/>
                    </a:cubicBezTo>
                    <a:lnTo>
                      <a:pt x="2710" y="7940"/>
                    </a:lnTo>
                    <a:cubicBezTo>
                      <a:pt x="2584" y="7814"/>
                      <a:pt x="2584" y="7593"/>
                      <a:pt x="2710" y="7467"/>
                    </a:cubicBezTo>
                    <a:lnTo>
                      <a:pt x="3057" y="7121"/>
                    </a:lnTo>
                    <a:cubicBezTo>
                      <a:pt x="3025" y="7026"/>
                      <a:pt x="2994" y="6932"/>
                      <a:pt x="2962" y="6837"/>
                    </a:cubicBezTo>
                    <a:lnTo>
                      <a:pt x="2426" y="6837"/>
                    </a:lnTo>
                    <a:cubicBezTo>
                      <a:pt x="2237" y="6837"/>
                      <a:pt x="2080" y="6680"/>
                      <a:pt x="2080" y="6491"/>
                    </a:cubicBezTo>
                    <a:lnTo>
                      <a:pt x="2080" y="5104"/>
                    </a:lnTo>
                    <a:cubicBezTo>
                      <a:pt x="2080" y="4915"/>
                      <a:pt x="2237" y="4758"/>
                      <a:pt x="2426" y="4758"/>
                    </a:cubicBezTo>
                    <a:lnTo>
                      <a:pt x="2962" y="4758"/>
                    </a:lnTo>
                    <a:cubicBezTo>
                      <a:pt x="2994" y="4632"/>
                      <a:pt x="3025" y="4569"/>
                      <a:pt x="3057" y="4474"/>
                    </a:cubicBezTo>
                    <a:lnTo>
                      <a:pt x="2710" y="4128"/>
                    </a:lnTo>
                    <a:cubicBezTo>
                      <a:pt x="2584" y="4002"/>
                      <a:pt x="2584" y="3781"/>
                      <a:pt x="2710" y="3655"/>
                    </a:cubicBezTo>
                    <a:lnTo>
                      <a:pt x="3687" y="2678"/>
                    </a:lnTo>
                    <a:cubicBezTo>
                      <a:pt x="3750" y="2615"/>
                      <a:pt x="3844" y="2584"/>
                      <a:pt x="3935" y="2584"/>
                    </a:cubicBezTo>
                    <a:cubicBezTo>
                      <a:pt x="4025" y="2584"/>
                      <a:pt x="4112" y="2615"/>
                      <a:pt x="4159" y="2678"/>
                    </a:cubicBezTo>
                    <a:lnTo>
                      <a:pt x="4537" y="3025"/>
                    </a:lnTo>
                    <a:cubicBezTo>
                      <a:pt x="4600" y="2994"/>
                      <a:pt x="4726" y="2962"/>
                      <a:pt x="4789" y="2899"/>
                    </a:cubicBezTo>
                    <a:lnTo>
                      <a:pt x="4789" y="2395"/>
                    </a:lnTo>
                    <a:cubicBezTo>
                      <a:pt x="4789" y="2206"/>
                      <a:pt x="4947" y="2048"/>
                      <a:pt x="5167" y="2048"/>
                    </a:cubicBezTo>
                    <a:close/>
                    <a:moveTo>
                      <a:pt x="5829" y="1"/>
                    </a:moveTo>
                    <a:cubicBezTo>
                      <a:pt x="2647" y="1"/>
                      <a:pt x="1" y="2647"/>
                      <a:pt x="1" y="5829"/>
                    </a:cubicBezTo>
                    <a:cubicBezTo>
                      <a:pt x="1" y="6837"/>
                      <a:pt x="284" y="7877"/>
                      <a:pt x="820" y="8790"/>
                    </a:cubicBezTo>
                    <a:lnTo>
                      <a:pt x="32" y="11185"/>
                    </a:lnTo>
                    <a:cubicBezTo>
                      <a:pt x="1" y="11311"/>
                      <a:pt x="32" y="11468"/>
                      <a:pt x="127" y="11531"/>
                    </a:cubicBezTo>
                    <a:cubicBezTo>
                      <a:pt x="174" y="11602"/>
                      <a:pt x="274" y="11638"/>
                      <a:pt x="375" y="11638"/>
                    </a:cubicBezTo>
                    <a:cubicBezTo>
                      <a:pt x="408" y="11638"/>
                      <a:pt x="442" y="11634"/>
                      <a:pt x="473" y="11626"/>
                    </a:cubicBezTo>
                    <a:lnTo>
                      <a:pt x="2868" y="10838"/>
                    </a:lnTo>
                    <a:cubicBezTo>
                      <a:pt x="3781" y="11374"/>
                      <a:pt x="4789" y="11657"/>
                      <a:pt x="5829" y="11657"/>
                    </a:cubicBezTo>
                    <a:cubicBezTo>
                      <a:pt x="9011" y="11657"/>
                      <a:pt x="11657" y="9011"/>
                      <a:pt x="11657" y="5829"/>
                    </a:cubicBezTo>
                    <a:cubicBezTo>
                      <a:pt x="11657" y="2584"/>
                      <a:pt x="9011" y="1"/>
                      <a:pt x="582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6"/>
              <p:cNvSpPr/>
              <p:nvPr/>
            </p:nvSpPr>
            <p:spPr>
              <a:xfrm>
                <a:off x="-34644175" y="3680950"/>
                <a:ext cx="51225" cy="51225"/>
              </a:xfrm>
              <a:custGeom>
                <a:rect b="b" l="l" r="r" t="t"/>
                <a:pathLst>
                  <a:path extrusionOk="0" h="2049" w="2049">
                    <a:moveTo>
                      <a:pt x="1040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576"/>
                      <a:pt x="473" y="2048"/>
                      <a:pt x="1040" y="2048"/>
                    </a:cubicBezTo>
                    <a:cubicBezTo>
                      <a:pt x="1576" y="2048"/>
                      <a:pt x="2048" y="1576"/>
                      <a:pt x="2048" y="1040"/>
                    </a:cubicBezTo>
                    <a:cubicBezTo>
                      <a:pt x="2048" y="441"/>
                      <a:pt x="1576" y="0"/>
                      <a:pt x="104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" name="Google Shape;166;p26"/>
          <p:cNvGrpSpPr/>
          <p:nvPr/>
        </p:nvGrpSpPr>
        <p:grpSpPr>
          <a:xfrm>
            <a:off x="3284515" y="3929751"/>
            <a:ext cx="3126960" cy="810150"/>
            <a:chOff x="5537813" y="2333528"/>
            <a:chExt cx="3126960" cy="810150"/>
          </a:xfrm>
        </p:grpSpPr>
        <p:grpSp>
          <p:nvGrpSpPr>
            <p:cNvPr id="167" name="Google Shape;167;p26"/>
            <p:cNvGrpSpPr/>
            <p:nvPr/>
          </p:nvGrpSpPr>
          <p:grpSpPr>
            <a:xfrm>
              <a:off x="5537812" y="2333528"/>
              <a:ext cx="3126960" cy="810150"/>
              <a:chOff x="1278288" y="1711300"/>
              <a:chExt cx="3126960" cy="810150"/>
            </a:xfrm>
          </p:grpSpPr>
          <p:sp>
            <p:nvSpPr>
              <p:cNvPr id="168" name="Google Shape;168;p26"/>
              <p:cNvSpPr/>
              <p:nvPr/>
            </p:nvSpPr>
            <p:spPr>
              <a:xfrm>
                <a:off x="1278288" y="1711300"/>
                <a:ext cx="839100" cy="698525"/>
              </a:xfrm>
              <a:custGeom>
                <a:rect b="b" l="l" r="r" t="t"/>
                <a:pathLst>
                  <a:path extrusionOk="0" h="27941" w="33564">
                    <a:moveTo>
                      <a:pt x="6111" y="1"/>
                    </a:moveTo>
                    <a:cubicBezTo>
                      <a:pt x="3455" y="1"/>
                      <a:pt x="0" y="300"/>
                      <a:pt x="0" y="4593"/>
                    </a:cubicBezTo>
                    <a:lnTo>
                      <a:pt x="0" y="6200"/>
                    </a:lnTo>
                    <a:lnTo>
                      <a:pt x="0" y="27941"/>
                    </a:lnTo>
                    <a:cubicBezTo>
                      <a:pt x="0" y="23649"/>
                      <a:pt x="3455" y="23349"/>
                      <a:pt x="6111" y="23349"/>
                    </a:cubicBezTo>
                    <a:cubicBezTo>
                      <a:pt x="6542" y="23349"/>
                      <a:pt x="6952" y="23357"/>
                      <a:pt x="7323" y="23357"/>
                    </a:cubicBezTo>
                    <a:lnTo>
                      <a:pt x="7323" y="23345"/>
                    </a:lnTo>
                    <a:lnTo>
                      <a:pt x="21896" y="23345"/>
                    </a:lnTo>
                    <a:cubicBezTo>
                      <a:pt x="28337" y="23345"/>
                      <a:pt x="33564" y="18118"/>
                      <a:pt x="33564" y="11677"/>
                    </a:cubicBezTo>
                    <a:cubicBezTo>
                      <a:pt x="33564" y="5236"/>
                      <a:pt x="28337" y="9"/>
                      <a:pt x="21896" y="9"/>
                    </a:cubicBezTo>
                    <a:lnTo>
                      <a:pt x="7323" y="9"/>
                    </a:lnTo>
                    <a:cubicBezTo>
                      <a:pt x="6952" y="9"/>
                      <a:pt x="6542" y="1"/>
                      <a:pt x="61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69" name="Google Shape;169;p26"/>
              <p:cNvSpPr/>
              <p:nvPr/>
            </p:nvSpPr>
            <p:spPr>
              <a:xfrm>
                <a:off x="1278300" y="1822525"/>
                <a:ext cx="3126947" cy="698925"/>
              </a:xfrm>
              <a:custGeom>
                <a:rect b="b" l="l" r="r" t="t"/>
                <a:pathLst>
                  <a:path extrusionOk="0" h="27957" w="116265">
                    <a:moveTo>
                      <a:pt x="0" y="1"/>
                    </a:moveTo>
                    <a:lnTo>
                      <a:pt x="0" y="21741"/>
                    </a:lnTo>
                    <a:lnTo>
                      <a:pt x="0" y="23349"/>
                    </a:lnTo>
                    <a:cubicBezTo>
                      <a:pt x="0" y="27653"/>
                      <a:pt x="3457" y="27952"/>
                      <a:pt x="6114" y="27952"/>
                    </a:cubicBezTo>
                    <a:cubicBezTo>
                      <a:pt x="6544" y="27952"/>
                      <a:pt x="6953" y="27945"/>
                      <a:pt x="7323" y="27945"/>
                    </a:cubicBezTo>
                    <a:lnTo>
                      <a:pt x="7323" y="27957"/>
                    </a:lnTo>
                    <a:lnTo>
                      <a:pt x="104597" y="27957"/>
                    </a:lnTo>
                    <a:cubicBezTo>
                      <a:pt x="111038" y="27957"/>
                      <a:pt x="116265" y="22730"/>
                      <a:pt x="116265" y="16277"/>
                    </a:cubicBezTo>
                    <a:cubicBezTo>
                      <a:pt x="116265" y="9835"/>
                      <a:pt x="111038" y="4608"/>
                      <a:pt x="104597" y="4608"/>
                    </a:cubicBezTo>
                    <a:lnTo>
                      <a:pt x="7323" y="4608"/>
                    </a:lnTo>
                    <a:lnTo>
                      <a:pt x="7323" y="4597"/>
                    </a:lnTo>
                    <a:cubicBezTo>
                      <a:pt x="6961" y="4597"/>
                      <a:pt x="6563" y="4604"/>
                      <a:pt x="6144" y="4604"/>
                    </a:cubicBezTo>
                    <a:cubicBezTo>
                      <a:pt x="3484" y="4604"/>
                      <a:pt x="0" y="4311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70" name="Google Shape;170;p26"/>
              <p:cNvSpPr/>
              <p:nvPr/>
            </p:nvSpPr>
            <p:spPr>
              <a:xfrm>
                <a:off x="1278288" y="1860925"/>
                <a:ext cx="863225" cy="583725"/>
              </a:xfrm>
              <a:custGeom>
                <a:rect b="b" l="l" r="r" t="t"/>
                <a:pathLst>
                  <a:path extrusionOk="0" h="23349" w="34529">
                    <a:moveTo>
                      <a:pt x="179" y="1"/>
                    </a:moveTo>
                    <a:cubicBezTo>
                      <a:pt x="60" y="441"/>
                      <a:pt x="0" y="929"/>
                      <a:pt x="0" y="1513"/>
                    </a:cubicBezTo>
                    <a:lnTo>
                      <a:pt x="0" y="3120"/>
                    </a:lnTo>
                    <a:lnTo>
                      <a:pt x="0" y="20205"/>
                    </a:lnTo>
                    <a:lnTo>
                      <a:pt x="0" y="21825"/>
                    </a:lnTo>
                    <a:cubicBezTo>
                      <a:pt x="0" y="22396"/>
                      <a:pt x="60" y="22908"/>
                      <a:pt x="179" y="23349"/>
                    </a:cubicBezTo>
                    <a:cubicBezTo>
                      <a:pt x="934" y="20479"/>
                      <a:pt x="3946" y="20258"/>
                      <a:pt x="6319" y="20258"/>
                    </a:cubicBezTo>
                    <a:cubicBezTo>
                      <a:pt x="6752" y="20258"/>
                      <a:pt x="7164" y="20265"/>
                      <a:pt x="7537" y="20265"/>
                    </a:cubicBezTo>
                    <a:lnTo>
                      <a:pt x="22527" y="20265"/>
                    </a:lnTo>
                    <a:cubicBezTo>
                      <a:pt x="29159" y="20265"/>
                      <a:pt x="34528" y="15038"/>
                      <a:pt x="34528" y="8585"/>
                    </a:cubicBezTo>
                    <a:cubicBezTo>
                      <a:pt x="34528" y="6597"/>
                      <a:pt x="34016" y="4715"/>
                      <a:pt x="33112" y="3072"/>
                    </a:cubicBezTo>
                    <a:lnTo>
                      <a:pt x="7323" y="3072"/>
                    </a:lnTo>
                    <a:lnTo>
                      <a:pt x="7323" y="3061"/>
                    </a:lnTo>
                    <a:cubicBezTo>
                      <a:pt x="6959" y="3061"/>
                      <a:pt x="6557" y="3068"/>
                      <a:pt x="6134" y="3068"/>
                    </a:cubicBezTo>
                    <a:cubicBezTo>
                      <a:pt x="3834" y="3068"/>
                      <a:pt x="923" y="2847"/>
                      <a:pt x="179" y="1"/>
                    </a:cubicBezTo>
                    <a:close/>
                  </a:path>
                </a:pathLst>
              </a:custGeom>
              <a:solidFill>
                <a:srgbClr val="2A1B8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71" name="Google Shape;171;p26"/>
              <p:cNvSpPr/>
              <p:nvPr/>
            </p:nvSpPr>
            <p:spPr>
              <a:xfrm>
                <a:off x="1278288" y="1723225"/>
                <a:ext cx="839100" cy="698800"/>
              </a:xfrm>
              <a:custGeom>
                <a:rect b="b" l="l" r="r" t="t"/>
                <a:pathLst>
                  <a:path extrusionOk="0" h="27952" w="33564">
                    <a:moveTo>
                      <a:pt x="6114" y="0"/>
                    </a:moveTo>
                    <a:cubicBezTo>
                      <a:pt x="3457" y="0"/>
                      <a:pt x="0" y="300"/>
                      <a:pt x="0" y="4604"/>
                    </a:cubicBezTo>
                    <a:lnTo>
                      <a:pt x="0" y="6211"/>
                    </a:lnTo>
                    <a:lnTo>
                      <a:pt x="0" y="27952"/>
                    </a:lnTo>
                    <a:cubicBezTo>
                      <a:pt x="0" y="23660"/>
                      <a:pt x="3455" y="23360"/>
                      <a:pt x="6111" y="23360"/>
                    </a:cubicBezTo>
                    <a:cubicBezTo>
                      <a:pt x="6542" y="23360"/>
                      <a:pt x="6952" y="23368"/>
                      <a:pt x="7323" y="23368"/>
                    </a:cubicBezTo>
                    <a:lnTo>
                      <a:pt x="7323" y="23356"/>
                    </a:lnTo>
                    <a:lnTo>
                      <a:pt x="21896" y="23356"/>
                    </a:lnTo>
                    <a:cubicBezTo>
                      <a:pt x="28337" y="23356"/>
                      <a:pt x="33564" y="18129"/>
                      <a:pt x="33564" y="11688"/>
                    </a:cubicBezTo>
                    <a:cubicBezTo>
                      <a:pt x="33564" y="5235"/>
                      <a:pt x="28337" y="8"/>
                      <a:pt x="21896" y="8"/>
                    </a:cubicBezTo>
                    <a:lnTo>
                      <a:pt x="7323" y="8"/>
                    </a:lnTo>
                    <a:cubicBezTo>
                      <a:pt x="6953" y="8"/>
                      <a:pt x="6544" y="0"/>
                      <a:pt x="611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72" name="Google Shape;172;p26"/>
              <p:cNvSpPr/>
              <p:nvPr/>
            </p:nvSpPr>
            <p:spPr>
              <a:xfrm>
                <a:off x="3872250" y="2012838"/>
                <a:ext cx="434700" cy="434700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" sz="2200">
                    <a:solidFill>
                      <a:schemeClr val="accent4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4</a:t>
                </a:r>
                <a:endParaRPr sz="2200">
                  <a:solidFill>
                    <a:schemeClr val="accent4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173" name="Google Shape;173;p26"/>
              <p:cNvSpPr/>
              <p:nvPr/>
            </p:nvSpPr>
            <p:spPr>
              <a:xfrm>
                <a:off x="2258852" y="2094597"/>
                <a:ext cx="1401900" cy="271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lang="ko" sz="1700">
                    <a:solidFill>
                      <a:schemeClr val="lt1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보완점</a:t>
                </a:r>
                <a:endParaRPr>
                  <a:solidFill>
                    <a:schemeClr val="lt1"/>
                  </a:solidFill>
                </a:endParaRPr>
              </a:p>
            </p:txBody>
          </p:sp>
        </p:grpSp>
        <p:grpSp>
          <p:nvGrpSpPr>
            <p:cNvPr id="174" name="Google Shape;174;p26"/>
            <p:cNvGrpSpPr/>
            <p:nvPr/>
          </p:nvGrpSpPr>
          <p:grpSpPr>
            <a:xfrm>
              <a:off x="5715597" y="2453040"/>
              <a:ext cx="366052" cy="356831"/>
              <a:chOff x="-31817400" y="3910025"/>
              <a:chExt cx="301675" cy="294075"/>
            </a:xfrm>
          </p:grpSpPr>
          <p:sp>
            <p:nvSpPr>
              <p:cNvPr id="175" name="Google Shape;175;p26"/>
              <p:cNvSpPr/>
              <p:nvPr/>
            </p:nvSpPr>
            <p:spPr>
              <a:xfrm>
                <a:off x="-31817400" y="3911550"/>
                <a:ext cx="301675" cy="292550"/>
              </a:xfrm>
              <a:custGeom>
                <a:rect b="b" l="l" r="r" t="t"/>
                <a:pathLst>
                  <a:path extrusionOk="0" h="11702" w="12067">
                    <a:moveTo>
                      <a:pt x="2558" y="0"/>
                    </a:moveTo>
                    <a:cubicBezTo>
                      <a:pt x="2357" y="0"/>
                      <a:pt x="2155" y="24"/>
                      <a:pt x="1954" y="70"/>
                    </a:cubicBezTo>
                    <a:cubicBezTo>
                      <a:pt x="1828" y="102"/>
                      <a:pt x="1733" y="196"/>
                      <a:pt x="1702" y="322"/>
                    </a:cubicBezTo>
                    <a:cubicBezTo>
                      <a:pt x="1670" y="448"/>
                      <a:pt x="1702" y="543"/>
                      <a:pt x="1796" y="637"/>
                    </a:cubicBezTo>
                    <a:lnTo>
                      <a:pt x="2679" y="1551"/>
                    </a:lnTo>
                    <a:cubicBezTo>
                      <a:pt x="2962" y="1803"/>
                      <a:pt x="2962" y="2244"/>
                      <a:pt x="2679" y="2528"/>
                    </a:cubicBezTo>
                    <a:cubicBezTo>
                      <a:pt x="2553" y="2669"/>
                      <a:pt x="2379" y="2740"/>
                      <a:pt x="2202" y="2740"/>
                    </a:cubicBezTo>
                    <a:cubicBezTo>
                      <a:pt x="2025" y="2740"/>
                      <a:pt x="1844" y="2669"/>
                      <a:pt x="1702" y="2528"/>
                    </a:cubicBezTo>
                    <a:lnTo>
                      <a:pt x="788" y="1614"/>
                    </a:lnTo>
                    <a:cubicBezTo>
                      <a:pt x="744" y="1569"/>
                      <a:pt x="668" y="1525"/>
                      <a:pt x="582" y="1525"/>
                    </a:cubicBezTo>
                    <a:cubicBezTo>
                      <a:pt x="547" y="1525"/>
                      <a:pt x="510" y="1532"/>
                      <a:pt x="473" y="1551"/>
                    </a:cubicBezTo>
                    <a:cubicBezTo>
                      <a:pt x="347" y="1582"/>
                      <a:pt x="284" y="1645"/>
                      <a:pt x="253" y="1771"/>
                    </a:cubicBezTo>
                    <a:cubicBezTo>
                      <a:pt x="1" y="2591"/>
                      <a:pt x="253" y="3473"/>
                      <a:pt x="883" y="4103"/>
                    </a:cubicBezTo>
                    <a:cubicBezTo>
                      <a:pt x="1366" y="4494"/>
                      <a:pt x="1932" y="4750"/>
                      <a:pt x="2619" y="4750"/>
                    </a:cubicBezTo>
                    <a:cubicBezTo>
                      <a:pt x="2874" y="4750"/>
                      <a:pt x="3145" y="4715"/>
                      <a:pt x="3435" y="4638"/>
                    </a:cubicBezTo>
                    <a:lnTo>
                      <a:pt x="7247" y="8482"/>
                    </a:lnTo>
                    <a:cubicBezTo>
                      <a:pt x="6963" y="9522"/>
                      <a:pt x="7215" y="10372"/>
                      <a:pt x="7814" y="10971"/>
                    </a:cubicBezTo>
                    <a:cubicBezTo>
                      <a:pt x="8291" y="11472"/>
                      <a:pt x="8895" y="11702"/>
                      <a:pt x="9516" y="11702"/>
                    </a:cubicBezTo>
                    <a:cubicBezTo>
                      <a:pt x="9714" y="11702"/>
                      <a:pt x="9915" y="11678"/>
                      <a:pt x="10114" y="11632"/>
                    </a:cubicBezTo>
                    <a:cubicBezTo>
                      <a:pt x="10240" y="11569"/>
                      <a:pt x="10334" y="11506"/>
                      <a:pt x="10366" y="11380"/>
                    </a:cubicBezTo>
                    <a:cubicBezTo>
                      <a:pt x="10397" y="11254"/>
                      <a:pt x="10366" y="11128"/>
                      <a:pt x="10271" y="11065"/>
                    </a:cubicBezTo>
                    <a:lnTo>
                      <a:pt x="9389" y="10152"/>
                    </a:lnTo>
                    <a:cubicBezTo>
                      <a:pt x="9106" y="9868"/>
                      <a:pt x="9106" y="9459"/>
                      <a:pt x="9389" y="9175"/>
                    </a:cubicBezTo>
                    <a:cubicBezTo>
                      <a:pt x="9515" y="9033"/>
                      <a:pt x="9688" y="8962"/>
                      <a:pt x="9866" y="8962"/>
                    </a:cubicBezTo>
                    <a:cubicBezTo>
                      <a:pt x="10043" y="8962"/>
                      <a:pt x="10224" y="9033"/>
                      <a:pt x="10366" y="9175"/>
                    </a:cubicBezTo>
                    <a:lnTo>
                      <a:pt x="11279" y="10089"/>
                    </a:lnTo>
                    <a:cubicBezTo>
                      <a:pt x="11326" y="10135"/>
                      <a:pt x="11405" y="10164"/>
                      <a:pt x="11494" y="10164"/>
                    </a:cubicBezTo>
                    <a:cubicBezTo>
                      <a:pt x="11527" y="10164"/>
                      <a:pt x="11561" y="10160"/>
                      <a:pt x="11594" y="10152"/>
                    </a:cubicBezTo>
                    <a:cubicBezTo>
                      <a:pt x="11720" y="10120"/>
                      <a:pt x="11783" y="10026"/>
                      <a:pt x="11815" y="9931"/>
                    </a:cubicBezTo>
                    <a:cubicBezTo>
                      <a:pt x="12067" y="9081"/>
                      <a:pt x="11815" y="8230"/>
                      <a:pt x="11185" y="7600"/>
                    </a:cubicBezTo>
                    <a:cubicBezTo>
                      <a:pt x="10778" y="7170"/>
                      <a:pt x="10224" y="6903"/>
                      <a:pt x="9537" y="6903"/>
                    </a:cubicBezTo>
                    <a:cubicBezTo>
                      <a:pt x="9266" y="6903"/>
                      <a:pt x="8975" y="6944"/>
                      <a:pt x="8665" y="7033"/>
                    </a:cubicBezTo>
                    <a:lnTo>
                      <a:pt x="4852" y="3221"/>
                    </a:lnTo>
                    <a:lnTo>
                      <a:pt x="4884" y="3032"/>
                    </a:lnTo>
                    <a:cubicBezTo>
                      <a:pt x="5136" y="2213"/>
                      <a:pt x="4884" y="1330"/>
                      <a:pt x="4254" y="700"/>
                    </a:cubicBezTo>
                    <a:cubicBezTo>
                      <a:pt x="3778" y="225"/>
                      <a:pt x="3177" y="0"/>
                      <a:pt x="2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6"/>
              <p:cNvSpPr/>
              <p:nvPr/>
            </p:nvSpPr>
            <p:spPr>
              <a:xfrm>
                <a:off x="-31816600" y="4062950"/>
                <a:ext cx="144150" cy="140600"/>
              </a:xfrm>
              <a:custGeom>
                <a:rect b="b" l="l" r="r" t="t"/>
                <a:pathLst>
                  <a:path extrusionOk="0" h="5624" w="5766">
                    <a:moveTo>
                      <a:pt x="4080" y="1504"/>
                    </a:moveTo>
                    <a:cubicBezTo>
                      <a:pt x="4167" y="1504"/>
                      <a:pt x="4253" y="1528"/>
                      <a:pt x="4316" y="1575"/>
                    </a:cubicBezTo>
                    <a:cubicBezTo>
                      <a:pt x="4442" y="1701"/>
                      <a:pt x="4442" y="1953"/>
                      <a:pt x="4316" y="2048"/>
                    </a:cubicBezTo>
                    <a:lnTo>
                      <a:pt x="2205" y="4159"/>
                    </a:lnTo>
                    <a:cubicBezTo>
                      <a:pt x="2158" y="4206"/>
                      <a:pt x="2072" y="4230"/>
                      <a:pt x="1985" y="4230"/>
                    </a:cubicBezTo>
                    <a:cubicBezTo>
                      <a:pt x="1898" y="4230"/>
                      <a:pt x="1812" y="4206"/>
                      <a:pt x="1764" y="4159"/>
                    </a:cubicBezTo>
                    <a:cubicBezTo>
                      <a:pt x="1638" y="4033"/>
                      <a:pt x="1638" y="3781"/>
                      <a:pt x="1764" y="3686"/>
                    </a:cubicBezTo>
                    <a:lnTo>
                      <a:pt x="3844" y="1575"/>
                    </a:lnTo>
                    <a:cubicBezTo>
                      <a:pt x="3907" y="1528"/>
                      <a:pt x="3993" y="1504"/>
                      <a:pt x="4080" y="1504"/>
                    </a:cubicBezTo>
                    <a:close/>
                    <a:moveTo>
                      <a:pt x="3844" y="0"/>
                    </a:moveTo>
                    <a:lnTo>
                      <a:pt x="567" y="3277"/>
                    </a:lnTo>
                    <a:cubicBezTo>
                      <a:pt x="0" y="3844"/>
                      <a:pt x="0" y="4694"/>
                      <a:pt x="567" y="5198"/>
                    </a:cubicBezTo>
                    <a:cubicBezTo>
                      <a:pt x="835" y="5482"/>
                      <a:pt x="1189" y="5624"/>
                      <a:pt x="1540" y="5624"/>
                    </a:cubicBezTo>
                    <a:cubicBezTo>
                      <a:pt x="1890" y="5624"/>
                      <a:pt x="2237" y="5482"/>
                      <a:pt x="2489" y="5198"/>
                    </a:cubicBezTo>
                    <a:lnTo>
                      <a:pt x="5766" y="1953"/>
                    </a:lnTo>
                    <a:lnTo>
                      <a:pt x="384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6"/>
              <p:cNvSpPr/>
              <p:nvPr/>
            </p:nvSpPr>
            <p:spPr>
              <a:xfrm>
                <a:off x="-31648050" y="3910025"/>
                <a:ext cx="129175" cy="127725"/>
              </a:xfrm>
              <a:custGeom>
                <a:rect b="b" l="l" r="r" t="t"/>
                <a:pathLst>
                  <a:path extrusionOk="0" h="5109" w="5167">
                    <a:moveTo>
                      <a:pt x="4249" y="1"/>
                    </a:moveTo>
                    <a:cubicBezTo>
                      <a:pt x="4179" y="1"/>
                      <a:pt x="4106" y="24"/>
                      <a:pt x="4033" y="68"/>
                    </a:cubicBezTo>
                    <a:lnTo>
                      <a:pt x="2206" y="1171"/>
                    </a:lnTo>
                    <a:cubicBezTo>
                      <a:pt x="2017" y="1265"/>
                      <a:pt x="1985" y="1549"/>
                      <a:pt x="2143" y="1706"/>
                    </a:cubicBezTo>
                    <a:lnTo>
                      <a:pt x="2300" y="1864"/>
                    </a:lnTo>
                    <a:lnTo>
                      <a:pt x="0" y="4164"/>
                    </a:lnTo>
                    <a:lnTo>
                      <a:pt x="945" y="5109"/>
                    </a:lnTo>
                    <a:lnTo>
                      <a:pt x="3245" y="2809"/>
                    </a:lnTo>
                    <a:lnTo>
                      <a:pt x="3434" y="2998"/>
                    </a:lnTo>
                    <a:cubicBezTo>
                      <a:pt x="3502" y="3066"/>
                      <a:pt x="3594" y="3099"/>
                      <a:pt x="3684" y="3099"/>
                    </a:cubicBezTo>
                    <a:cubicBezTo>
                      <a:pt x="3802" y="3099"/>
                      <a:pt x="3916" y="3042"/>
                      <a:pt x="3970" y="2935"/>
                    </a:cubicBezTo>
                    <a:lnTo>
                      <a:pt x="5073" y="1108"/>
                    </a:lnTo>
                    <a:cubicBezTo>
                      <a:pt x="5167" y="1013"/>
                      <a:pt x="5167" y="793"/>
                      <a:pt x="5041" y="698"/>
                    </a:cubicBezTo>
                    <a:lnTo>
                      <a:pt x="4474" y="100"/>
                    </a:lnTo>
                    <a:cubicBezTo>
                      <a:pt x="4406" y="32"/>
                      <a:pt x="4330" y="1"/>
                      <a:pt x="424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7"/>
          <p:cNvGrpSpPr/>
          <p:nvPr/>
        </p:nvGrpSpPr>
        <p:grpSpPr>
          <a:xfrm>
            <a:off x="234627" y="1403125"/>
            <a:ext cx="4887000" cy="3185600"/>
            <a:chOff x="3690777" y="722250"/>
            <a:chExt cx="4887000" cy="3185600"/>
          </a:xfrm>
        </p:grpSpPr>
        <p:pic>
          <p:nvPicPr>
            <p:cNvPr id="183" name="Google Shape;183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048200" y="722250"/>
              <a:ext cx="4124374" cy="2751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4" name="Google Shape;184;p27"/>
            <p:cNvSpPr txBox="1"/>
            <p:nvPr/>
          </p:nvSpPr>
          <p:spPr>
            <a:xfrm>
              <a:off x="3690777" y="3569150"/>
              <a:ext cx="488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000">
                  <a:solidFill>
                    <a:srgbClr val="777777"/>
                  </a:solidFill>
                  <a:highlight>
                    <a:srgbClr val="FFFFFF"/>
                  </a:highlight>
                  <a:latin typeface="Malgun Gothic"/>
                  <a:ea typeface="Malgun Gothic"/>
                  <a:cs typeface="Malgun Gothic"/>
                  <a:sym typeface="Malgun Gothic"/>
                </a:rPr>
                <a:t>10일 오전 서울 종로구 광화문역에서 열린 ‘제45차 출근길 지하철 탑니다’ 시위</a:t>
              </a:r>
              <a:endParaRPr sz="1500"/>
            </a:p>
          </p:txBody>
        </p:sp>
      </p:grpSp>
      <p:sp>
        <p:nvSpPr>
          <p:cNvPr id="185" name="Google Shape;185;p27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Recent Issues</a:t>
            </a:r>
            <a:endParaRPr/>
          </a:p>
        </p:txBody>
      </p:sp>
      <p:sp>
        <p:nvSpPr>
          <p:cNvPr id="186" name="Google Shape;186;p27"/>
          <p:cNvSpPr/>
          <p:nvPr/>
        </p:nvSpPr>
        <p:spPr>
          <a:xfrm>
            <a:off x="5487813" y="1403113"/>
            <a:ext cx="518250" cy="518250"/>
          </a:xfrm>
          <a:custGeom>
            <a:rect b="b" l="l" r="r" t="t"/>
            <a:pathLst>
              <a:path extrusionOk="0" h="20730" w="20730">
                <a:moveTo>
                  <a:pt x="10371" y="1"/>
                </a:moveTo>
                <a:cubicBezTo>
                  <a:pt x="4644" y="1"/>
                  <a:pt x="1" y="4644"/>
                  <a:pt x="1" y="10371"/>
                </a:cubicBezTo>
                <a:cubicBezTo>
                  <a:pt x="1" y="16086"/>
                  <a:pt x="4644" y="20730"/>
                  <a:pt x="10371" y="20730"/>
                </a:cubicBezTo>
                <a:cubicBezTo>
                  <a:pt x="16086" y="20730"/>
                  <a:pt x="20729" y="16086"/>
                  <a:pt x="20729" y="10371"/>
                </a:cubicBezTo>
                <a:cubicBezTo>
                  <a:pt x="20729" y="4644"/>
                  <a:pt x="16086" y="1"/>
                  <a:pt x="1037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800"/>
          </a:p>
        </p:txBody>
      </p:sp>
      <p:sp>
        <p:nvSpPr>
          <p:cNvPr id="187" name="Google Shape;187;p27"/>
          <p:cNvSpPr/>
          <p:nvPr/>
        </p:nvSpPr>
        <p:spPr>
          <a:xfrm>
            <a:off x="5487813" y="2212913"/>
            <a:ext cx="518250" cy="517950"/>
          </a:xfrm>
          <a:custGeom>
            <a:rect b="b" l="l" r="r" t="t"/>
            <a:pathLst>
              <a:path extrusionOk="0" h="20718" w="20730">
                <a:moveTo>
                  <a:pt x="10359" y="1"/>
                </a:moveTo>
                <a:cubicBezTo>
                  <a:pt x="4644" y="1"/>
                  <a:pt x="1" y="4633"/>
                  <a:pt x="1" y="10359"/>
                </a:cubicBezTo>
                <a:cubicBezTo>
                  <a:pt x="1" y="16074"/>
                  <a:pt x="4644" y="20718"/>
                  <a:pt x="10359" y="20718"/>
                </a:cubicBezTo>
                <a:cubicBezTo>
                  <a:pt x="16086" y="20718"/>
                  <a:pt x="20729" y="16074"/>
                  <a:pt x="20729" y="10359"/>
                </a:cubicBezTo>
                <a:cubicBezTo>
                  <a:pt x="20729" y="4633"/>
                  <a:pt x="16086" y="1"/>
                  <a:pt x="1035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800"/>
          </a:p>
        </p:txBody>
      </p:sp>
      <p:sp>
        <p:nvSpPr>
          <p:cNvPr id="188" name="Google Shape;188;p27"/>
          <p:cNvSpPr/>
          <p:nvPr/>
        </p:nvSpPr>
        <p:spPr>
          <a:xfrm>
            <a:off x="5487963" y="3022413"/>
            <a:ext cx="517950" cy="518250"/>
          </a:xfrm>
          <a:custGeom>
            <a:rect b="b" l="l" r="r" t="t"/>
            <a:pathLst>
              <a:path extrusionOk="0" h="20730" w="20718">
                <a:moveTo>
                  <a:pt x="10359" y="1"/>
                </a:moveTo>
                <a:cubicBezTo>
                  <a:pt x="4632" y="1"/>
                  <a:pt x="1" y="4644"/>
                  <a:pt x="1" y="10371"/>
                </a:cubicBezTo>
                <a:cubicBezTo>
                  <a:pt x="1" y="16086"/>
                  <a:pt x="4632" y="20730"/>
                  <a:pt x="10359" y="20730"/>
                </a:cubicBezTo>
                <a:cubicBezTo>
                  <a:pt x="16086" y="20730"/>
                  <a:pt x="20718" y="16086"/>
                  <a:pt x="20718" y="10371"/>
                </a:cubicBezTo>
                <a:cubicBezTo>
                  <a:pt x="20718" y="4644"/>
                  <a:pt x="16086" y="1"/>
                  <a:pt x="103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800"/>
          </a:p>
        </p:txBody>
      </p:sp>
      <p:sp>
        <p:nvSpPr>
          <p:cNvPr id="189" name="Google Shape;189;p27"/>
          <p:cNvSpPr/>
          <p:nvPr/>
        </p:nvSpPr>
        <p:spPr>
          <a:xfrm>
            <a:off x="5487813" y="3832213"/>
            <a:ext cx="518250" cy="517950"/>
          </a:xfrm>
          <a:custGeom>
            <a:rect b="b" l="l" r="r" t="t"/>
            <a:pathLst>
              <a:path extrusionOk="0" h="20718" w="20730">
                <a:moveTo>
                  <a:pt x="10371" y="1"/>
                </a:moveTo>
                <a:cubicBezTo>
                  <a:pt x="4644" y="1"/>
                  <a:pt x="0" y="4633"/>
                  <a:pt x="0" y="10359"/>
                </a:cubicBezTo>
                <a:cubicBezTo>
                  <a:pt x="0" y="16074"/>
                  <a:pt x="4644" y="20718"/>
                  <a:pt x="10371" y="20718"/>
                </a:cubicBezTo>
                <a:cubicBezTo>
                  <a:pt x="16086" y="20718"/>
                  <a:pt x="20729" y="16074"/>
                  <a:pt x="20729" y="10359"/>
                </a:cubicBezTo>
                <a:cubicBezTo>
                  <a:pt x="20729" y="4633"/>
                  <a:pt x="16086" y="1"/>
                  <a:pt x="103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24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800"/>
          </a:p>
        </p:txBody>
      </p:sp>
      <p:sp>
        <p:nvSpPr>
          <p:cNvPr id="190" name="Google Shape;190;p27"/>
          <p:cNvSpPr txBox="1"/>
          <p:nvPr/>
        </p:nvSpPr>
        <p:spPr>
          <a:xfrm>
            <a:off x="6069975" y="1469370"/>
            <a:ext cx="256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활동 지원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1" name="Google Shape;191;p27"/>
          <p:cNvSpPr txBox="1"/>
          <p:nvPr/>
        </p:nvSpPr>
        <p:spPr>
          <a:xfrm>
            <a:off x="6069975" y="3893721"/>
            <a:ext cx="2568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500" u="sng">
                <a:latin typeface="Roboto"/>
                <a:ea typeface="Roboto"/>
                <a:cs typeface="Roboto"/>
                <a:sym typeface="Roboto"/>
              </a:rPr>
              <a:t>이동권 보장</a:t>
            </a:r>
            <a:endParaRPr b="1" sz="1500" u="sng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2" name="Google Shape;192;p27"/>
          <p:cNvSpPr txBox="1"/>
          <p:nvPr/>
        </p:nvSpPr>
        <p:spPr>
          <a:xfrm>
            <a:off x="6069975" y="2276588"/>
            <a:ext cx="256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탈시설</a:t>
            </a:r>
            <a:r>
              <a:rPr lang="ko">
                <a:latin typeface="Roboto"/>
                <a:ea typeface="Roboto"/>
                <a:cs typeface="Roboto"/>
                <a:sym typeface="Roboto"/>
              </a:rPr>
              <a:t> 지원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3" name="Google Shape;193;p27"/>
          <p:cNvSpPr txBox="1"/>
          <p:nvPr/>
        </p:nvSpPr>
        <p:spPr>
          <a:xfrm>
            <a:off x="6069975" y="3081448"/>
            <a:ext cx="2568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Roboto"/>
                <a:ea typeface="Roboto"/>
                <a:cs typeface="Roboto"/>
                <a:sym typeface="Roboto"/>
              </a:rPr>
              <a:t>자립생활센터</a:t>
            </a:r>
            <a:r>
              <a:rPr lang="ko">
                <a:latin typeface="Roboto"/>
                <a:ea typeface="Roboto"/>
                <a:cs typeface="Roboto"/>
                <a:sym typeface="Roboto"/>
              </a:rPr>
              <a:t> 지원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94" name="Google Shape;194;p27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 txBox="1"/>
          <p:nvPr/>
        </p:nvSpPr>
        <p:spPr>
          <a:xfrm>
            <a:off x="3068400" y="1371150"/>
            <a:ext cx="30072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200">
                <a:solidFill>
                  <a:srgbClr val="373A3C"/>
                </a:solidFill>
                <a:highlight>
                  <a:srgbClr val="FFFFFF"/>
                </a:highlight>
              </a:rPr>
              <a:t>장애인이동권</a:t>
            </a:r>
            <a:endParaRPr b="1" sz="7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9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Recent Issues</a:t>
            </a:r>
            <a:endParaRPr/>
          </a:p>
        </p:txBody>
      </p:sp>
      <p:pic>
        <p:nvPicPr>
          <p:cNvPr id="205" name="Google Shape;205;p29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75" y="1236875"/>
            <a:ext cx="4302951" cy="2660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1748" y="1144750"/>
            <a:ext cx="4451931" cy="275277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9"/>
          <p:cNvSpPr txBox="1"/>
          <p:nvPr/>
        </p:nvSpPr>
        <p:spPr>
          <a:xfrm>
            <a:off x="48675" y="3331475"/>
            <a:ext cx="1776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900">
                <a:solidFill>
                  <a:srgbClr val="222222"/>
                </a:solidFill>
                <a:highlight>
                  <a:schemeClr val="lt1"/>
                </a:highlight>
                <a:latin typeface="Malgun Gothic"/>
                <a:ea typeface="Malgun Gothic"/>
                <a:cs typeface="Malgun Gothic"/>
                <a:sym typeface="Malgun Gothic"/>
              </a:rPr>
              <a:t>2019년 12월 기준</a:t>
            </a:r>
            <a:endParaRPr sz="11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1081150" y="4044275"/>
            <a:ext cx="2260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[</a:t>
            </a:r>
            <a:r>
              <a:rPr b="1"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운전 면허 소지자 비율</a:t>
            </a:r>
            <a:r>
              <a:rPr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]</a:t>
            </a:r>
            <a:endParaRPr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5475462" y="4024425"/>
            <a:ext cx="258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[</a:t>
            </a:r>
            <a:r>
              <a:rPr b="1"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대중교통이 불편한 이유</a:t>
            </a:r>
            <a:r>
              <a:rPr lang="ko" sz="1600">
                <a:solidFill>
                  <a:srgbClr val="222222"/>
                </a:solidFill>
                <a:highlight>
                  <a:schemeClr val="lt1"/>
                </a:highlight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]</a:t>
            </a:r>
            <a:endParaRPr sz="160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cxnSp>
        <p:nvCxnSpPr>
          <p:cNvPr id="210" name="Google Shape;210;p29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1" name="Google Shape;211;p29"/>
          <p:cNvCxnSpPr/>
          <p:nvPr/>
        </p:nvCxnSpPr>
        <p:spPr>
          <a:xfrm>
            <a:off x="4470788" y="914325"/>
            <a:ext cx="3600" cy="3960000"/>
          </a:xfrm>
          <a:prstGeom prst="straightConnector1">
            <a:avLst/>
          </a:prstGeom>
          <a:noFill/>
          <a:ln cap="flat" cmpd="sng" w="28575">
            <a:solidFill>
              <a:srgbClr val="376C9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idx="4294967295"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/>
              <a:t>Recent Issues</a:t>
            </a:r>
            <a:endParaRPr/>
          </a:p>
        </p:txBody>
      </p:sp>
      <p:grpSp>
        <p:nvGrpSpPr>
          <p:cNvPr id="217" name="Google Shape;217;p30"/>
          <p:cNvGrpSpPr/>
          <p:nvPr/>
        </p:nvGrpSpPr>
        <p:grpSpPr>
          <a:xfrm>
            <a:off x="-56160" y="1091650"/>
            <a:ext cx="3947100" cy="3979750"/>
            <a:chOff x="-130185" y="1409150"/>
            <a:chExt cx="3947100" cy="3979750"/>
          </a:xfrm>
        </p:grpSpPr>
        <p:grpSp>
          <p:nvGrpSpPr>
            <p:cNvPr id="218" name="Google Shape;218;p30"/>
            <p:cNvGrpSpPr/>
            <p:nvPr/>
          </p:nvGrpSpPr>
          <p:grpSpPr>
            <a:xfrm>
              <a:off x="251425" y="1409150"/>
              <a:ext cx="3461900" cy="3558887"/>
              <a:chOff x="406850" y="1763650"/>
              <a:chExt cx="3461900" cy="3558887"/>
            </a:xfrm>
          </p:grpSpPr>
          <p:pic>
            <p:nvPicPr>
              <p:cNvPr id="219" name="Google Shape;219;p30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406850" y="1763650"/>
                <a:ext cx="1991000" cy="199102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220" name="Google Shape;220;p30"/>
              <p:cNvPicPr preferRelativeResize="0"/>
              <p:nvPr/>
            </p:nvPicPr>
            <p:blipFill rotWithShape="1">
              <a:blip r:embed="rId4">
                <a:alphaModFix/>
              </a:blip>
              <a:srcRect b="4229" l="-2910" r="2909" t="-4230"/>
              <a:stretch/>
            </p:blipFill>
            <p:spPr>
              <a:xfrm>
                <a:off x="1093450" y="3243745"/>
                <a:ext cx="2775300" cy="207879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21" name="Google Shape;221;p30"/>
            <p:cNvSpPr txBox="1"/>
            <p:nvPr/>
          </p:nvSpPr>
          <p:spPr>
            <a:xfrm>
              <a:off x="-130185" y="5034900"/>
              <a:ext cx="3947100" cy="35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100">
                  <a:solidFill>
                    <a:srgbClr val="777777"/>
                  </a:solidFill>
                  <a:highlight>
                    <a:srgbClr val="FFFFFF"/>
                  </a:highlight>
                  <a:latin typeface="Malgun Gothic"/>
                  <a:ea typeface="Malgun Gothic"/>
                  <a:cs typeface="Malgun Gothic"/>
                  <a:sym typeface="Malgun Gothic"/>
                </a:rPr>
                <a:t>각종 장애인 운전 보조기구</a:t>
              </a:r>
              <a:r>
                <a:rPr lang="ko" sz="900">
                  <a:solidFill>
                    <a:srgbClr val="777777"/>
                  </a:solidFill>
                  <a:highlight>
                    <a:srgbClr val="FFFFFF"/>
                  </a:highlight>
                  <a:latin typeface="Malgun Gothic"/>
                  <a:ea typeface="Malgun Gothic"/>
                  <a:cs typeface="Malgun Gothic"/>
                  <a:sym typeface="Malgun Gothic"/>
                </a:rPr>
                <a:t> </a:t>
              </a:r>
              <a:endParaRPr/>
            </a:p>
          </p:txBody>
        </p:sp>
      </p:grpSp>
      <p:grpSp>
        <p:nvGrpSpPr>
          <p:cNvPr id="222" name="Google Shape;222;p30"/>
          <p:cNvGrpSpPr/>
          <p:nvPr/>
        </p:nvGrpSpPr>
        <p:grpSpPr>
          <a:xfrm>
            <a:off x="3515740" y="1422684"/>
            <a:ext cx="5605788" cy="861037"/>
            <a:chOff x="3454341" y="1194084"/>
            <a:chExt cx="5605788" cy="861037"/>
          </a:xfrm>
        </p:grpSpPr>
        <p:pic>
          <p:nvPicPr>
            <p:cNvPr id="223" name="Google Shape;223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043342" y="1194084"/>
              <a:ext cx="5016787" cy="86103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4" name="Google Shape;224;p30"/>
            <p:cNvSpPr/>
            <p:nvPr/>
          </p:nvSpPr>
          <p:spPr>
            <a:xfrm>
              <a:off x="3454341" y="1343913"/>
              <a:ext cx="518250" cy="518250"/>
            </a:xfrm>
            <a:custGeom>
              <a:rect b="b" l="l" r="r" t="t"/>
              <a:pathLst>
                <a:path extrusionOk="0" h="20730" w="2073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24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01</a:t>
              </a:r>
              <a:endParaRPr sz="800"/>
            </a:p>
          </p:txBody>
        </p:sp>
      </p:grpSp>
      <p:grpSp>
        <p:nvGrpSpPr>
          <p:cNvPr id="225" name="Google Shape;225;p30"/>
          <p:cNvGrpSpPr/>
          <p:nvPr/>
        </p:nvGrpSpPr>
        <p:grpSpPr>
          <a:xfrm>
            <a:off x="4089935" y="2635205"/>
            <a:ext cx="5305500" cy="741275"/>
            <a:chOff x="4028536" y="2406605"/>
            <a:chExt cx="5305500" cy="741275"/>
          </a:xfrm>
        </p:grpSpPr>
        <p:pic>
          <p:nvPicPr>
            <p:cNvPr id="226" name="Google Shape;226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609362" y="2406605"/>
              <a:ext cx="4724674" cy="741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7" name="Google Shape;227;p30"/>
            <p:cNvSpPr/>
            <p:nvPr/>
          </p:nvSpPr>
          <p:spPr>
            <a:xfrm>
              <a:off x="4028536" y="2490188"/>
              <a:ext cx="518250" cy="518250"/>
            </a:xfrm>
            <a:custGeom>
              <a:rect b="b" l="l" r="r" t="t"/>
              <a:pathLst>
                <a:path extrusionOk="0" h="20730" w="20730">
                  <a:moveTo>
                    <a:pt x="10371" y="1"/>
                  </a:moveTo>
                  <a:cubicBezTo>
                    <a:pt x="4644" y="1"/>
                    <a:pt x="1" y="4644"/>
                    <a:pt x="1" y="10371"/>
                  </a:cubicBezTo>
                  <a:cubicBezTo>
                    <a:pt x="1" y="16086"/>
                    <a:pt x="4644" y="20730"/>
                    <a:pt x="10371" y="20730"/>
                  </a:cubicBezTo>
                  <a:cubicBezTo>
                    <a:pt x="16086" y="20730"/>
                    <a:pt x="20729" y="16086"/>
                    <a:pt x="20729" y="10371"/>
                  </a:cubicBezTo>
                  <a:cubicBezTo>
                    <a:pt x="20729" y="4644"/>
                    <a:pt x="16086" y="1"/>
                    <a:pt x="10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ko" sz="24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02</a:t>
              </a:r>
              <a:endParaRPr sz="800"/>
            </a:p>
          </p:txBody>
        </p:sp>
      </p:grpSp>
      <p:cxnSp>
        <p:nvCxnSpPr>
          <p:cNvPr id="228" name="Google Shape;228;p30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1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Recent Issues</a:t>
            </a:r>
            <a:endParaRPr/>
          </a:p>
        </p:txBody>
      </p:sp>
      <p:pic>
        <p:nvPicPr>
          <p:cNvPr id="234" name="Google Shape;23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124" y="1091850"/>
            <a:ext cx="3521775" cy="3521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31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32"/>
          <p:cNvGrpSpPr/>
          <p:nvPr/>
        </p:nvGrpSpPr>
        <p:grpSpPr>
          <a:xfrm>
            <a:off x="494525" y="2571738"/>
            <a:ext cx="3780300" cy="1668600"/>
            <a:chOff x="1532425" y="2429613"/>
            <a:chExt cx="3780300" cy="1668600"/>
          </a:xfrm>
        </p:grpSpPr>
        <p:cxnSp>
          <p:nvCxnSpPr>
            <p:cNvPr id="241" name="Google Shape;241;p32"/>
            <p:cNvCxnSpPr>
              <a:stCxn id="242" idx="1"/>
              <a:endCxn id="243" idx="2"/>
            </p:cNvCxnSpPr>
            <p:nvPr/>
          </p:nvCxnSpPr>
          <p:spPr>
            <a:xfrm>
              <a:off x="1532425" y="3263913"/>
              <a:ext cx="3780300" cy="75000"/>
            </a:xfrm>
            <a:prstGeom prst="bentConnector4">
              <a:avLst>
                <a:gd fmla="val -6299" name="adj1"/>
                <a:gd fmla="val 1429900" name="adj2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244" name="Google Shape;244;p32"/>
            <p:cNvSpPr txBox="1"/>
            <p:nvPr/>
          </p:nvSpPr>
          <p:spPr>
            <a:xfrm>
              <a:off x="1674625" y="2760877"/>
              <a:ext cx="1386300" cy="34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6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MERCURY</a:t>
              </a:r>
              <a:endParaRPr sz="16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45" name="Google Shape;245;p32"/>
            <p:cNvSpPr txBox="1"/>
            <p:nvPr/>
          </p:nvSpPr>
          <p:spPr>
            <a:xfrm>
              <a:off x="1696225" y="3140863"/>
              <a:ext cx="1343100" cy="6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42" name="Google Shape;242;p32"/>
            <p:cNvSpPr/>
            <p:nvPr/>
          </p:nvSpPr>
          <p:spPr>
            <a:xfrm>
              <a:off x="1532425" y="2429613"/>
              <a:ext cx="1670700" cy="166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32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Recent Issues</a:t>
            </a:r>
            <a:endParaRPr/>
          </a:p>
        </p:txBody>
      </p:sp>
      <p:cxnSp>
        <p:nvCxnSpPr>
          <p:cNvPr id="247" name="Google Shape;247;p32"/>
          <p:cNvCxnSpPr>
            <a:stCxn id="242" idx="0"/>
          </p:cNvCxnSpPr>
          <p:nvPr/>
        </p:nvCxnSpPr>
        <p:spPr>
          <a:xfrm flipH="1" rot="5400000">
            <a:off x="-210925" y="1030938"/>
            <a:ext cx="626100" cy="2455500"/>
          </a:xfrm>
          <a:prstGeom prst="bentConnector2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triangle"/>
            <a:tailEnd len="med" w="med" type="none"/>
          </a:ln>
        </p:spPr>
      </p:cxnSp>
      <p:grpSp>
        <p:nvGrpSpPr>
          <p:cNvPr id="248" name="Google Shape;248;p32"/>
          <p:cNvGrpSpPr/>
          <p:nvPr/>
        </p:nvGrpSpPr>
        <p:grpSpPr>
          <a:xfrm>
            <a:off x="3439524" y="1410338"/>
            <a:ext cx="3607800" cy="2070600"/>
            <a:chOff x="3691149" y="1413588"/>
            <a:chExt cx="3607800" cy="2070600"/>
          </a:xfrm>
        </p:grpSpPr>
        <p:sp>
          <p:nvSpPr>
            <p:cNvPr id="243" name="Google Shape;243;p32"/>
            <p:cNvSpPr/>
            <p:nvPr/>
          </p:nvSpPr>
          <p:spPr>
            <a:xfrm>
              <a:off x="3691149" y="1815588"/>
              <a:ext cx="1670700" cy="166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9" name="Google Shape;249;p32"/>
            <p:cNvCxnSpPr>
              <a:stCxn id="243" idx="1"/>
              <a:endCxn id="250" idx="0"/>
            </p:cNvCxnSpPr>
            <p:nvPr/>
          </p:nvCxnSpPr>
          <p:spPr>
            <a:xfrm flipH="1" rot="10800000">
              <a:off x="3691149" y="1413588"/>
              <a:ext cx="3607800" cy="1236300"/>
            </a:xfrm>
            <a:prstGeom prst="bentConnector4">
              <a:avLst>
                <a:gd fmla="val -6600" name="adj1"/>
                <a:gd fmla="val 119256" name="adj2"/>
              </a:avLst>
            </a:prstGeom>
            <a:noFill/>
            <a:ln cap="flat" cmpd="sng" w="19050">
              <a:solidFill>
                <a:schemeClr val="accent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51" name="Google Shape;251;p32"/>
          <p:cNvGrpSpPr/>
          <p:nvPr/>
        </p:nvGrpSpPr>
        <p:grpSpPr>
          <a:xfrm>
            <a:off x="6212075" y="1410400"/>
            <a:ext cx="3487050" cy="2658000"/>
            <a:chOff x="6219475" y="1410400"/>
            <a:chExt cx="3487050" cy="2658000"/>
          </a:xfrm>
        </p:grpSpPr>
        <p:sp>
          <p:nvSpPr>
            <p:cNvPr id="250" name="Google Shape;250;p32"/>
            <p:cNvSpPr/>
            <p:nvPr/>
          </p:nvSpPr>
          <p:spPr>
            <a:xfrm>
              <a:off x="6219475" y="1410400"/>
              <a:ext cx="1670700" cy="140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52" name="Google Shape;252;p32"/>
            <p:cNvCxnSpPr>
              <a:stCxn id="250" idx="2"/>
            </p:cNvCxnSpPr>
            <p:nvPr/>
          </p:nvCxnSpPr>
          <p:spPr>
            <a:xfrm flipH="1" rot="-5400000">
              <a:off x="7752475" y="2114350"/>
              <a:ext cx="1256400" cy="2651700"/>
            </a:xfrm>
            <a:prstGeom prst="bentConnector2">
              <a:avLst/>
            </a:prstGeom>
            <a:noFill/>
            <a:ln cap="flat" cmpd="sng" w="19050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253" name="Google Shape;25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750" y="2571750"/>
            <a:ext cx="2490175" cy="140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38200" y="2080547"/>
            <a:ext cx="2491200" cy="140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7350" y="1410400"/>
            <a:ext cx="2491200" cy="140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2"/>
          <p:cNvSpPr txBox="1"/>
          <p:nvPr/>
        </p:nvSpPr>
        <p:spPr>
          <a:xfrm>
            <a:off x="635349" y="4010350"/>
            <a:ext cx="31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사용자 사용 패턴 분석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7260800" y="2892200"/>
            <a:ext cx="31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예약, 평가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58" name="Google Shape;258;p32"/>
          <p:cNvSpPr txBox="1"/>
          <p:nvPr/>
        </p:nvSpPr>
        <p:spPr>
          <a:xfrm>
            <a:off x="4383325" y="3573150"/>
            <a:ext cx="31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행동 탐지</a:t>
            </a:r>
            <a:endParaRPr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cxnSp>
        <p:nvCxnSpPr>
          <p:cNvPr id="259" name="Google Shape;259;p32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/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Recent Issues</a:t>
            </a:r>
            <a:endParaRPr/>
          </a:p>
        </p:txBody>
      </p:sp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1575" y="1073500"/>
            <a:ext cx="3820850" cy="3820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6" name="Google Shape;266;p33"/>
          <p:cNvCxnSpPr/>
          <p:nvPr/>
        </p:nvCxnSpPr>
        <p:spPr>
          <a:xfrm flipH="1" rot="10800000">
            <a:off x="710125" y="973545"/>
            <a:ext cx="2052000" cy="3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rocess Diagram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EB2FC"/>
      </a:accent1>
      <a:accent2>
        <a:srgbClr val="69E781"/>
      </a:accent2>
      <a:accent3>
        <a:srgbClr val="869FB2"/>
      </a:accent3>
      <a:accent4>
        <a:srgbClr val="4949E7"/>
      </a:accent4>
      <a:accent5>
        <a:srgbClr val="FCBD24"/>
      </a:accent5>
      <a:accent6>
        <a:srgbClr val="EC3A3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